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6" r:id="rId4"/>
    <p:sldId id="268" r:id="rId5"/>
    <p:sldId id="258" r:id="rId6"/>
    <p:sldId id="262" r:id="rId7"/>
    <p:sldId id="259" r:id="rId8"/>
    <p:sldId id="263" r:id="rId9"/>
    <p:sldId id="260" r:id="rId10"/>
    <p:sldId id="264" r:id="rId11"/>
    <p:sldId id="269" r:id="rId12"/>
    <p:sldId id="261" r:id="rId13"/>
    <p:sldId id="265" r:id="rId14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3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eb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94602B-7D69-EC87-4DD0-298DC4AFC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6870D97A-B093-388F-8FF7-5EBAD1CDE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6F6F6BD-DD51-EA98-724D-0935A23D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BD8F9AF-932D-E989-14D8-C026BDD06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9D8F920-E0AF-1C77-67AF-88BB71F9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22614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18F8F1-0D9C-CEC3-2BF5-569DC899E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7914FF00-488C-57BA-D12C-D13FDC08D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F536E00-F2E8-5EA3-0B8B-6E277568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EF44D7FB-11CD-434D-34EF-B83C0CE26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6003544-4FFD-E3D9-6D2B-0D286E507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4427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542F4074-F41E-D557-DBD2-CF613BDD3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75050D8C-111A-597C-21E6-0A8BB2473F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07FA738-02C9-AA9E-C4A3-C4226494D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C63BCE0A-08A2-BB85-AA2F-CFAE808A8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3410A3AB-B20C-31F2-5880-CD97CDEB1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8958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48E2C4-3CC0-AA08-AA09-269260734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D7DACD2-C2A6-E822-19E7-097B90454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BECB0F4-7DD7-1904-DD14-548123401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C6AEC6A-1AC8-7DA3-932F-70BCC8B50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41F7F64-C87F-20A1-90F2-F84E2089A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38262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3FD5E-F233-1034-B8D8-108C87BDF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0CC708E9-AAC3-97E2-F62F-19A9FADF7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C700552-EC7C-E5D3-C09F-60315014E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0F239D0-11FD-2FD0-747B-42E07D347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C9954E0-F372-701D-B2EA-A024C4E1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7922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39D04-212C-F318-2470-D66BC455D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5CB620F-0A14-508A-DF2E-92BD5998E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E4FED191-341E-79C0-BB46-8EC600317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54780B5-C843-F9E8-016F-464409267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55858031-8557-4EA5-DA5F-3DDAA41FE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3E3E95A-1DD0-54C1-FD55-545A8A5C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9230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B9C532-17C8-F45C-0C0C-14FE21394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1B76239-6923-55C6-6F3F-EF0B723F3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407F2604-6457-BF89-C804-A393F1AFA8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A28E781F-5F81-A6C0-FAAA-52F1473060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258AB900-B0DC-D1E9-3CF8-5D97B5C765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E92D4F0D-4013-025A-DD00-8C5287759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7B8BDB4B-C974-088A-AED0-0C0B05561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8AAC07C9-D91B-F8C5-DB4D-A68388C89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70581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90B641-0E1E-531C-48C1-1C0886D5E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A0F0E0D6-6D5D-B233-135B-D3DC20AAF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BB4E4B5F-D251-7EA9-6978-81593F5C7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C931E0C0-AD6D-9822-70A8-142D479F0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33258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10C1F10E-C460-7715-875A-0082F31F4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6B66E160-77F3-F2D2-3155-1ED956E28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9FF665F7-3C6A-6A7C-F112-3C6DD8B4E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3009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0091A-D033-82DE-4021-5465041E9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34A9460-BE26-AF4D-4263-E7B926AD4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BF01D6D-18D5-3D66-CBC8-FB3806D07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6F11E632-0B01-F95D-E455-14ACEFC0C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19CA863-5B53-B7C1-2F40-6A9FAEDF1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EFE640DF-9E65-F212-D86E-968CA0849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06003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DCE652-E092-91B4-3E70-929431D8B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0D79B0CB-D30A-2386-B10B-528CCD707F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9D801A2-7F92-6961-D8A6-02C3C2A8F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828E98D3-43F2-31D3-05BE-352EB5250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D77E2A52-8DC1-B583-EB98-782E5046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7DE58CA4-3F78-24ED-92B3-B1C9536D4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9663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9AD2085F-6C70-223D-BE39-44009323C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326D3953-F778-C012-26EF-0EC76870D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DDDBF4DD-2886-7CA4-6267-E93724B257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25889-35EF-4DF5-9D88-1CB576E20459}" type="datetimeFigureOut">
              <a:rPr lang="da-DK" smtClean="0"/>
              <a:t>18-01-2023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1E485A2-A8D4-FA82-9E25-AE270C140A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442C3A3-B487-20C3-0492-1FF9281CE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8A97E-11C4-4B4C-857F-45F70145480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6771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floogle.dk/kea/06_eksamen/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web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felt 3">
            <a:extLst>
              <a:ext uri="{FF2B5EF4-FFF2-40B4-BE49-F238E27FC236}">
                <a16:creationId xmlns:a16="http://schemas.microsoft.com/office/drawing/2014/main" id="{B8ECA840-9396-3179-CFD5-7CA59EFB1907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latin typeface="Permanent Marker" panose="02000000000000000000" pitchFamily="2" charset="0"/>
              </a:rPr>
              <a:t>De første 5 minutter</a:t>
            </a:r>
          </a:p>
        </p:txBody>
      </p: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B599B3C2-8092-AEE3-64B4-2CC1D604B8A3}"/>
              </a:ext>
            </a:extLst>
          </p:cNvPr>
          <p:cNvGrpSpPr/>
          <p:nvPr/>
        </p:nvGrpSpPr>
        <p:grpSpPr>
          <a:xfrm>
            <a:off x="6906701" y="1460658"/>
            <a:ext cx="4063737" cy="646332"/>
            <a:chOff x="7264920" y="1460658"/>
            <a:chExt cx="4063737" cy="646332"/>
          </a:xfrm>
        </p:grpSpPr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A8AA7A1-CE5D-09D7-33AE-9E5E1AF1D6E3}"/>
                </a:ext>
              </a:extLst>
            </p:cNvPr>
            <p:cNvSpPr txBox="1"/>
            <p:nvPr/>
          </p:nvSpPr>
          <p:spPr>
            <a:xfrm>
              <a:off x="7644348" y="1460659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Idé / research</a:t>
              </a: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22CCB8C2-0B30-FC26-9EE5-F2C89116B1B7}"/>
                </a:ext>
              </a:extLst>
            </p:cNvPr>
            <p:cNvSpPr txBox="1"/>
            <p:nvPr/>
          </p:nvSpPr>
          <p:spPr>
            <a:xfrm>
              <a:off x="7264920" y="1460658"/>
              <a:ext cx="472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1.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C401A0EC-3867-724D-D01A-F3A2DF786C6A}"/>
              </a:ext>
            </a:extLst>
          </p:cNvPr>
          <p:cNvGrpSpPr/>
          <p:nvPr/>
        </p:nvGrpSpPr>
        <p:grpSpPr>
          <a:xfrm>
            <a:off x="6906701" y="2882990"/>
            <a:ext cx="4480879" cy="653946"/>
            <a:chOff x="7198931" y="2967855"/>
            <a:chExt cx="4480879" cy="653946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5BB0B54-2127-A302-0FC1-40598D64727F}"/>
                </a:ext>
              </a:extLst>
            </p:cNvPr>
            <p:cNvSpPr txBox="1"/>
            <p:nvPr/>
          </p:nvSpPr>
          <p:spPr>
            <a:xfrm>
              <a:off x="7700120" y="2975470"/>
              <a:ext cx="39796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Kodning / design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3D5FA85-3DE8-8A00-CE10-226B44199D96}"/>
                </a:ext>
              </a:extLst>
            </p:cNvPr>
            <p:cNvSpPr txBox="1"/>
            <p:nvPr/>
          </p:nvSpPr>
          <p:spPr>
            <a:xfrm>
              <a:off x="7198931" y="2967855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600" dirty="0">
                  <a:latin typeface="Permanent Marker" panose="02000000000000000000" pitchFamily="2" charset="0"/>
                </a:rPr>
                <a:t>2.</a:t>
              </a:r>
            </a:p>
          </p:txBody>
        </p:sp>
      </p:grp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BC90D6A6-12CB-7BB0-A0C9-18A7BB6BB203}"/>
              </a:ext>
            </a:extLst>
          </p:cNvPr>
          <p:cNvGrpSpPr/>
          <p:nvPr/>
        </p:nvGrpSpPr>
        <p:grpSpPr>
          <a:xfrm>
            <a:off x="6906701" y="4312936"/>
            <a:ext cx="4566906" cy="646331"/>
            <a:chOff x="7264920" y="4370768"/>
            <a:chExt cx="4566906" cy="646331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2A76E30-41A8-5F57-488B-13C2C82116A8}"/>
                </a:ext>
              </a:extLst>
            </p:cNvPr>
            <p:cNvSpPr txBox="1"/>
            <p:nvPr/>
          </p:nvSpPr>
          <p:spPr>
            <a:xfrm>
              <a:off x="7264920" y="4370768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300" dirty="0">
                  <a:latin typeface="Permanent Marker" panose="02000000000000000000" pitchFamily="2" charset="0"/>
                </a:rPr>
                <a:t>3.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125C462A-9CD4-43AB-57E3-E01D5C1309B0}"/>
                </a:ext>
              </a:extLst>
            </p:cNvPr>
            <p:cNvSpPr txBox="1"/>
            <p:nvPr/>
          </p:nvSpPr>
          <p:spPr>
            <a:xfrm>
              <a:off x="7673413" y="4370768"/>
              <a:ext cx="41584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Justering af site</a:t>
              </a:r>
            </a:p>
          </p:txBody>
        </p:sp>
      </p:grp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2E0CA97-4C4D-B909-5E34-107ADC3D12D4}"/>
              </a:ext>
            </a:extLst>
          </p:cNvPr>
          <p:cNvGrpSpPr/>
          <p:nvPr/>
        </p:nvGrpSpPr>
        <p:grpSpPr>
          <a:xfrm>
            <a:off x="6906701" y="5735267"/>
            <a:ext cx="4150151" cy="646331"/>
            <a:chOff x="7264920" y="5735267"/>
            <a:chExt cx="4150151" cy="646331"/>
          </a:xfrm>
        </p:grpSpPr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7659DAA1-30D8-0035-22D5-8108B94FE9AE}"/>
                </a:ext>
              </a:extLst>
            </p:cNvPr>
            <p:cNvSpPr txBox="1"/>
            <p:nvPr/>
          </p:nvSpPr>
          <p:spPr>
            <a:xfrm>
              <a:off x="7264920" y="5735267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4.</a:t>
              </a:r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EB31C9C7-53FF-DDC7-EDB1-01DA01EE3F5D}"/>
                </a:ext>
              </a:extLst>
            </p:cNvPr>
            <p:cNvSpPr txBox="1"/>
            <p:nvPr/>
          </p:nvSpPr>
          <p:spPr>
            <a:xfrm>
              <a:off x="7730762" y="5735267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Refleksioner</a:t>
              </a:r>
            </a:p>
          </p:txBody>
        </p:sp>
      </p:grpSp>
      <p:pic>
        <p:nvPicPr>
          <p:cNvPr id="26" name="Billede 25">
            <a:extLst>
              <a:ext uri="{FF2B5EF4-FFF2-40B4-BE49-F238E27FC236}">
                <a16:creationId xmlns:a16="http://schemas.microsoft.com/office/drawing/2014/main" id="{59041017-2AEC-FCDD-893D-36A0CF6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0" y="2325614"/>
            <a:ext cx="5795530" cy="3926004"/>
          </a:xfrm>
          <a:prstGeom prst="rect">
            <a:avLst/>
          </a:prstGeom>
        </p:spPr>
      </p:pic>
      <p:sp>
        <p:nvSpPr>
          <p:cNvPr id="27" name="Tekstfelt 26">
            <a:extLst>
              <a:ext uri="{FF2B5EF4-FFF2-40B4-BE49-F238E27FC236}">
                <a16:creationId xmlns:a16="http://schemas.microsoft.com/office/drawing/2014/main" id="{8EFBC1B3-658A-22B1-FDFB-8DB008707604}"/>
              </a:ext>
            </a:extLst>
          </p:cNvPr>
          <p:cNvSpPr txBox="1"/>
          <p:nvPr/>
        </p:nvSpPr>
        <p:spPr>
          <a:xfrm>
            <a:off x="863343" y="1421016"/>
            <a:ext cx="5232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err="1">
                <a:solidFill>
                  <a:srgbClr val="FFA31A"/>
                </a:solidFill>
                <a:latin typeface="Permanent Marker" panose="02000000000000000000" pitchFamily="2" charset="0"/>
              </a:rPr>
              <a:t>Portfolioeksamen</a:t>
            </a:r>
            <a:endParaRPr lang="da-DK" sz="44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5F976043-D008-73D5-0B6E-D19A79A62394}"/>
              </a:ext>
            </a:extLst>
          </p:cNvPr>
          <p:cNvSpPr/>
          <p:nvPr/>
        </p:nvSpPr>
        <p:spPr>
          <a:xfrm>
            <a:off x="6906701" y="2461441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0B7308FE-FE02-10B4-5ECE-A871B3B1D096}"/>
              </a:ext>
            </a:extLst>
          </p:cNvPr>
          <p:cNvSpPr/>
          <p:nvPr/>
        </p:nvSpPr>
        <p:spPr>
          <a:xfrm>
            <a:off x="6906701" y="3872877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991BF7A7-065A-F0B1-DD2A-091B33ECB146}"/>
              </a:ext>
            </a:extLst>
          </p:cNvPr>
          <p:cNvSpPr/>
          <p:nvPr/>
        </p:nvSpPr>
        <p:spPr>
          <a:xfrm>
            <a:off x="6906700" y="5350729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4637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Refleksioner</a:t>
            </a:r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ADE78BB6-FECE-621F-6EF0-7368E131F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45" y="1606451"/>
            <a:ext cx="5987207" cy="2708182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498A0A7E-D207-9601-0E25-3683DB54D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894" y="1421016"/>
            <a:ext cx="4973961" cy="534171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E5C557EE-4BBE-E894-A7DF-4E3815577CA2}"/>
              </a:ext>
            </a:extLst>
          </p:cNvPr>
          <p:cNvSpPr txBox="1"/>
          <p:nvPr/>
        </p:nvSpPr>
        <p:spPr>
          <a:xfrm>
            <a:off x="1157468" y="4924597"/>
            <a:ext cx="51738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dirty="0" err="1">
                <a:solidFill>
                  <a:schemeClr val="bg1"/>
                </a:solidFill>
                <a:latin typeface="Permanent Marker" panose="02000000000000000000" pitchFamily="2" charset="0"/>
              </a:rPr>
              <a:t>Responsivitet</a:t>
            </a:r>
            <a:endParaRPr lang="da-DK" sz="4000" dirty="0">
              <a:solidFill>
                <a:schemeClr val="bg1"/>
              </a:solidFill>
              <a:latin typeface="Permanent Marker" panose="02000000000000000000" pitchFamily="2" charset="0"/>
            </a:endParaRPr>
          </a:p>
          <a:p>
            <a:r>
              <a:rPr lang="da-DK" sz="4000" dirty="0">
                <a:solidFill>
                  <a:schemeClr val="bg1"/>
                </a:solidFill>
                <a:latin typeface="Permanent Marker" panose="02000000000000000000" pitchFamily="2" charset="0"/>
              </a:rPr>
              <a:t>Loven om nærhed</a:t>
            </a:r>
          </a:p>
        </p:txBody>
      </p:sp>
      <p:grpSp>
        <p:nvGrpSpPr>
          <p:cNvPr id="9" name="Pil1">
            <a:extLst>
              <a:ext uri="{FF2B5EF4-FFF2-40B4-BE49-F238E27FC236}">
                <a16:creationId xmlns:a16="http://schemas.microsoft.com/office/drawing/2014/main" id="{8CCD0DA0-C4B7-84DB-8D5D-F8BBD7993EE8}"/>
              </a:ext>
            </a:extLst>
          </p:cNvPr>
          <p:cNvGrpSpPr/>
          <p:nvPr/>
        </p:nvGrpSpPr>
        <p:grpSpPr>
          <a:xfrm rot="5137871">
            <a:off x="4235122" y="4432102"/>
            <a:ext cx="1147106" cy="699114"/>
            <a:chOff x="4840527" y="2812929"/>
            <a:chExt cx="1147106" cy="699114"/>
          </a:xfrm>
        </p:grpSpPr>
        <p:sp>
          <p:nvSpPr>
            <p:cNvPr id="10" name="Tekstfelt 9">
              <a:extLst>
                <a:ext uri="{FF2B5EF4-FFF2-40B4-BE49-F238E27FC236}">
                  <a16:creationId xmlns:a16="http://schemas.microsoft.com/office/drawing/2014/main" id="{A56492B7-4FF0-4FE9-120D-550D5821446C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1" name="Tekstfelt 10">
              <a:extLst>
                <a:ext uri="{FF2B5EF4-FFF2-40B4-BE49-F238E27FC236}">
                  <a16:creationId xmlns:a16="http://schemas.microsoft.com/office/drawing/2014/main" id="{75C2EC5A-F3AF-0001-5166-36EC2D9E9B1C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2" name="Tekstfelt 11">
              <a:extLst>
                <a:ext uri="{FF2B5EF4-FFF2-40B4-BE49-F238E27FC236}">
                  <a16:creationId xmlns:a16="http://schemas.microsoft.com/office/drawing/2014/main" id="{339156DE-B2D0-EAFF-E317-F5E07375E27C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  <p:grpSp>
        <p:nvGrpSpPr>
          <p:cNvPr id="13" name="Pil1">
            <a:extLst>
              <a:ext uri="{FF2B5EF4-FFF2-40B4-BE49-F238E27FC236}">
                <a16:creationId xmlns:a16="http://schemas.microsoft.com/office/drawing/2014/main" id="{21F5F4BA-4B13-5E83-8611-9AE69A6D2B09}"/>
              </a:ext>
            </a:extLst>
          </p:cNvPr>
          <p:cNvGrpSpPr/>
          <p:nvPr/>
        </p:nvGrpSpPr>
        <p:grpSpPr>
          <a:xfrm rot="10468575">
            <a:off x="5757798" y="5542973"/>
            <a:ext cx="1147106" cy="699114"/>
            <a:chOff x="4840527" y="2812929"/>
            <a:chExt cx="1147106" cy="699114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191190C5-1EDA-2CAB-0216-2AA166B6073F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19DDFA74-1E0B-4AC4-3DDC-DAEDC5923DEE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F0C3543-9A38-E881-8FA7-98D436CF44BB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543244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Refleksioner</a:t>
            </a:r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ADE78BB6-FECE-621F-6EF0-7368E131F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45" y="1606451"/>
            <a:ext cx="5987207" cy="2708182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498A0A7E-D207-9601-0E25-3683DB54D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894" y="1421016"/>
            <a:ext cx="4973961" cy="5341710"/>
          </a:xfrm>
          <a:prstGeom prst="rect">
            <a:avLst/>
          </a:prstGeom>
        </p:spPr>
      </p:pic>
      <p:sp>
        <p:nvSpPr>
          <p:cNvPr id="8" name="Tekstfelt 7">
            <a:extLst>
              <a:ext uri="{FF2B5EF4-FFF2-40B4-BE49-F238E27FC236}">
                <a16:creationId xmlns:a16="http://schemas.microsoft.com/office/drawing/2014/main" id="{E5C557EE-4BBE-E894-A7DF-4E3815577CA2}"/>
              </a:ext>
            </a:extLst>
          </p:cNvPr>
          <p:cNvSpPr txBox="1"/>
          <p:nvPr/>
        </p:nvSpPr>
        <p:spPr>
          <a:xfrm>
            <a:off x="1157467" y="4924597"/>
            <a:ext cx="59872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dirty="0" err="1">
                <a:solidFill>
                  <a:schemeClr val="bg1"/>
                </a:solidFill>
                <a:latin typeface="Permanent Marker" panose="02000000000000000000" pitchFamily="2" charset="0"/>
              </a:rPr>
              <a:t>Responsivitet</a:t>
            </a:r>
            <a:endParaRPr lang="da-DK" sz="4000" dirty="0">
              <a:solidFill>
                <a:schemeClr val="bg1"/>
              </a:solidFill>
              <a:latin typeface="Permanent Marker" panose="02000000000000000000" pitchFamily="2" charset="0"/>
            </a:endParaRPr>
          </a:p>
          <a:p>
            <a:r>
              <a:rPr lang="da-DK" sz="4000" dirty="0">
                <a:solidFill>
                  <a:schemeClr val="bg1"/>
                </a:solidFill>
                <a:latin typeface="Permanent Marker" panose="02000000000000000000" pitchFamily="2" charset="0"/>
              </a:rPr>
              <a:t>Loven om </a:t>
            </a:r>
            <a:r>
              <a:rPr lang="da-DK" sz="4000" dirty="0" err="1">
                <a:solidFill>
                  <a:schemeClr val="bg1"/>
                </a:solidFill>
                <a:latin typeface="Permanent Marker" panose="02000000000000000000" pitchFamily="2" charset="0"/>
              </a:rPr>
              <a:t>sloppiness</a:t>
            </a:r>
            <a:r>
              <a:rPr lang="da-DK" sz="4000" dirty="0">
                <a:solidFill>
                  <a:schemeClr val="bg1"/>
                </a:solidFill>
                <a:latin typeface="Permanent Marker" panose="02000000000000000000" pitchFamily="2" charset="0"/>
              </a:rPr>
              <a:t>…</a:t>
            </a:r>
          </a:p>
        </p:txBody>
      </p:sp>
      <p:grpSp>
        <p:nvGrpSpPr>
          <p:cNvPr id="9" name="Pil1">
            <a:extLst>
              <a:ext uri="{FF2B5EF4-FFF2-40B4-BE49-F238E27FC236}">
                <a16:creationId xmlns:a16="http://schemas.microsoft.com/office/drawing/2014/main" id="{8CCD0DA0-C4B7-84DB-8D5D-F8BBD7993EE8}"/>
              </a:ext>
            </a:extLst>
          </p:cNvPr>
          <p:cNvGrpSpPr/>
          <p:nvPr/>
        </p:nvGrpSpPr>
        <p:grpSpPr>
          <a:xfrm rot="5137871">
            <a:off x="4235122" y="4432102"/>
            <a:ext cx="1147106" cy="699114"/>
            <a:chOff x="4840527" y="2812929"/>
            <a:chExt cx="1147106" cy="699114"/>
          </a:xfrm>
        </p:grpSpPr>
        <p:sp>
          <p:nvSpPr>
            <p:cNvPr id="10" name="Tekstfelt 9">
              <a:extLst>
                <a:ext uri="{FF2B5EF4-FFF2-40B4-BE49-F238E27FC236}">
                  <a16:creationId xmlns:a16="http://schemas.microsoft.com/office/drawing/2014/main" id="{A56492B7-4FF0-4FE9-120D-550D5821446C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1" name="Tekstfelt 10">
              <a:extLst>
                <a:ext uri="{FF2B5EF4-FFF2-40B4-BE49-F238E27FC236}">
                  <a16:creationId xmlns:a16="http://schemas.microsoft.com/office/drawing/2014/main" id="{75C2EC5A-F3AF-0001-5166-36EC2D9E9B1C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2" name="Tekstfelt 11">
              <a:extLst>
                <a:ext uri="{FF2B5EF4-FFF2-40B4-BE49-F238E27FC236}">
                  <a16:creationId xmlns:a16="http://schemas.microsoft.com/office/drawing/2014/main" id="{339156DE-B2D0-EAFF-E317-F5E07375E27C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  <p:pic>
        <p:nvPicPr>
          <p:cNvPr id="2" name="Billede 1">
            <a:extLst>
              <a:ext uri="{FF2B5EF4-FFF2-40B4-BE49-F238E27FC236}">
                <a16:creationId xmlns:a16="http://schemas.microsoft.com/office/drawing/2014/main" id="{15C6FC6D-80C9-CF12-7A06-7871A30B0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23646"/>
            <a:ext cx="12192000" cy="3980611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DC020E93-0564-AF7A-50D3-B736043E6EEA}"/>
              </a:ext>
            </a:extLst>
          </p:cNvPr>
          <p:cNvSpPr/>
          <p:nvPr/>
        </p:nvSpPr>
        <p:spPr>
          <a:xfrm>
            <a:off x="6156106" y="1801986"/>
            <a:ext cx="5872496" cy="3634997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13" name="Pil1">
            <a:extLst>
              <a:ext uri="{FF2B5EF4-FFF2-40B4-BE49-F238E27FC236}">
                <a16:creationId xmlns:a16="http://schemas.microsoft.com/office/drawing/2014/main" id="{21F5F4BA-4B13-5E83-8611-9AE69A6D2B09}"/>
              </a:ext>
            </a:extLst>
          </p:cNvPr>
          <p:cNvGrpSpPr/>
          <p:nvPr/>
        </p:nvGrpSpPr>
        <p:grpSpPr>
          <a:xfrm rot="7523927">
            <a:off x="5244532" y="4783771"/>
            <a:ext cx="1147106" cy="699114"/>
            <a:chOff x="4840527" y="2812929"/>
            <a:chExt cx="1147106" cy="699114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191190C5-1EDA-2CAB-0216-2AA166B6073F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19DDFA74-1E0B-4AC4-3DDC-DAEDC5923DEE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F0C3543-9A38-E881-8FA7-98D436CF44BB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8315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felt 3">
            <a:extLst>
              <a:ext uri="{FF2B5EF4-FFF2-40B4-BE49-F238E27FC236}">
                <a16:creationId xmlns:a16="http://schemas.microsoft.com/office/drawing/2014/main" id="{B8ECA840-9396-3179-CFD5-7CA59EFB1907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latin typeface="Permanent Marker" panose="02000000000000000000" pitchFamily="2" charset="0"/>
              </a:rPr>
              <a:t>De første 5 minutter</a:t>
            </a:r>
          </a:p>
        </p:txBody>
      </p: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B599B3C2-8092-AEE3-64B4-2CC1D604B8A3}"/>
              </a:ext>
            </a:extLst>
          </p:cNvPr>
          <p:cNvGrpSpPr/>
          <p:nvPr/>
        </p:nvGrpSpPr>
        <p:grpSpPr>
          <a:xfrm>
            <a:off x="6906701" y="1460658"/>
            <a:ext cx="4063737" cy="646332"/>
            <a:chOff x="7264920" y="1460658"/>
            <a:chExt cx="4063737" cy="646332"/>
          </a:xfrm>
        </p:grpSpPr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A8AA7A1-CE5D-09D7-33AE-9E5E1AF1D6E3}"/>
                </a:ext>
              </a:extLst>
            </p:cNvPr>
            <p:cNvSpPr txBox="1"/>
            <p:nvPr/>
          </p:nvSpPr>
          <p:spPr>
            <a:xfrm>
              <a:off x="7644348" y="1460659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Idé / research</a:t>
              </a: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22CCB8C2-0B30-FC26-9EE5-F2C89116B1B7}"/>
                </a:ext>
              </a:extLst>
            </p:cNvPr>
            <p:cNvSpPr txBox="1"/>
            <p:nvPr/>
          </p:nvSpPr>
          <p:spPr>
            <a:xfrm>
              <a:off x="7264920" y="1460658"/>
              <a:ext cx="472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1.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C401A0EC-3867-724D-D01A-F3A2DF786C6A}"/>
              </a:ext>
            </a:extLst>
          </p:cNvPr>
          <p:cNvGrpSpPr/>
          <p:nvPr/>
        </p:nvGrpSpPr>
        <p:grpSpPr>
          <a:xfrm>
            <a:off x="6906701" y="2882990"/>
            <a:ext cx="4480879" cy="653946"/>
            <a:chOff x="7198931" y="2967855"/>
            <a:chExt cx="4480879" cy="653946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5BB0B54-2127-A302-0FC1-40598D64727F}"/>
                </a:ext>
              </a:extLst>
            </p:cNvPr>
            <p:cNvSpPr txBox="1"/>
            <p:nvPr/>
          </p:nvSpPr>
          <p:spPr>
            <a:xfrm>
              <a:off x="7700120" y="2975470"/>
              <a:ext cx="39796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Kodning / design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3D5FA85-3DE8-8A00-CE10-226B44199D96}"/>
                </a:ext>
              </a:extLst>
            </p:cNvPr>
            <p:cNvSpPr txBox="1"/>
            <p:nvPr/>
          </p:nvSpPr>
          <p:spPr>
            <a:xfrm>
              <a:off x="7198931" y="2967855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600" dirty="0">
                  <a:latin typeface="Permanent Marker" panose="02000000000000000000" pitchFamily="2" charset="0"/>
                </a:rPr>
                <a:t>2.</a:t>
              </a:r>
            </a:p>
          </p:txBody>
        </p:sp>
      </p:grp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BC90D6A6-12CB-7BB0-A0C9-18A7BB6BB203}"/>
              </a:ext>
            </a:extLst>
          </p:cNvPr>
          <p:cNvGrpSpPr/>
          <p:nvPr/>
        </p:nvGrpSpPr>
        <p:grpSpPr>
          <a:xfrm>
            <a:off x="6906701" y="4312936"/>
            <a:ext cx="4463334" cy="1200329"/>
            <a:chOff x="7264920" y="4370768"/>
            <a:chExt cx="4091235" cy="1200329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2A76E30-41A8-5F57-488B-13C2C82116A8}"/>
                </a:ext>
              </a:extLst>
            </p:cNvPr>
            <p:cNvSpPr txBox="1"/>
            <p:nvPr/>
          </p:nvSpPr>
          <p:spPr>
            <a:xfrm>
              <a:off x="7264920" y="4370768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300" dirty="0">
                  <a:latin typeface="Permanent Marker" panose="02000000000000000000" pitchFamily="2" charset="0"/>
                </a:rPr>
                <a:t>3.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125C462A-9CD4-43AB-57E3-E01D5C1309B0}"/>
                </a:ext>
              </a:extLst>
            </p:cNvPr>
            <p:cNvSpPr txBox="1"/>
            <p:nvPr/>
          </p:nvSpPr>
          <p:spPr>
            <a:xfrm>
              <a:off x="7671846" y="4370768"/>
              <a:ext cx="36843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Justering af site</a:t>
              </a:r>
            </a:p>
          </p:txBody>
        </p:sp>
      </p:grp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2E0CA97-4C4D-B909-5E34-107ADC3D12D4}"/>
              </a:ext>
            </a:extLst>
          </p:cNvPr>
          <p:cNvGrpSpPr/>
          <p:nvPr/>
        </p:nvGrpSpPr>
        <p:grpSpPr>
          <a:xfrm>
            <a:off x="6906701" y="5735267"/>
            <a:ext cx="4150151" cy="646331"/>
            <a:chOff x="7264920" y="5735267"/>
            <a:chExt cx="4150151" cy="646331"/>
          </a:xfrm>
        </p:grpSpPr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7659DAA1-30D8-0035-22D5-8108B94FE9AE}"/>
                </a:ext>
              </a:extLst>
            </p:cNvPr>
            <p:cNvSpPr txBox="1"/>
            <p:nvPr/>
          </p:nvSpPr>
          <p:spPr>
            <a:xfrm>
              <a:off x="7264920" y="5735267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4.</a:t>
              </a:r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EB31C9C7-53FF-DDC7-EDB1-01DA01EE3F5D}"/>
                </a:ext>
              </a:extLst>
            </p:cNvPr>
            <p:cNvSpPr txBox="1"/>
            <p:nvPr/>
          </p:nvSpPr>
          <p:spPr>
            <a:xfrm>
              <a:off x="7730762" y="5735267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Refleksioner</a:t>
              </a:r>
            </a:p>
          </p:txBody>
        </p:sp>
      </p:grpSp>
      <p:pic>
        <p:nvPicPr>
          <p:cNvPr id="26" name="Billede 25">
            <a:extLst>
              <a:ext uri="{FF2B5EF4-FFF2-40B4-BE49-F238E27FC236}">
                <a16:creationId xmlns:a16="http://schemas.microsoft.com/office/drawing/2014/main" id="{59041017-2AEC-FCDD-893D-36A0CF6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0" y="2325614"/>
            <a:ext cx="5795530" cy="3926004"/>
          </a:xfrm>
          <a:prstGeom prst="rect">
            <a:avLst/>
          </a:prstGeom>
        </p:spPr>
      </p:pic>
      <p:sp>
        <p:nvSpPr>
          <p:cNvPr id="27" name="Tekstfelt 26">
            <a:extLst>
              <a:ext uri="{FF2B5EF4-FFF2-40B4-BE49-F238E27FC236}">
                <a16:creationId xmlns:a16="http://schemas.microsoft.com/office/drawing/2014/main" id="{8EFBC1B3-658A-22B1-FDFB-8DB008707604}"/>
              </a:ext>
            </a:extLst>
          </p:cNvPr>
          <p:cNvSpPr txBox="1"/>
          <p:nvPr/>
        </p:nvSpPr>
        <p:spPr>
          <a:xfrm>
            <a:off x="863343" y="1421016"/>
            <a:ext cx="5232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err="1">
                <a:solidFill>
                  <a:srgbClr val="FFA31A"/>
                </a:solidFill>
                <a:latin typeface="Permanent Marker" panose="02000000000000000000" pitchFamily="2" charset="0"/>
              </a:rPr>
              <a:t>Portfolioeksamen</a:t>
            </a:r>
            <a:endParaRPr lang="da-DK" sz="44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5F976043-D008-73D5-0B6E-D19A79A62394}"/>
              </a:ext>
            </a:extLst>
          </p:cNvPr>
          <p:cNvSpPr/>
          <p:nvPr/>
        </p:nvSpPr>
        <p:spPr>
          <a:xfrm>
            <a:off x="6906701" y="2461441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0B7308FE-FE02-10B4-5ECE-A871B3B1D096}"/>
              </a:ext>
            </a:extLst>
          </p:cNvPr>
          <p:cNvSpPr/>
          <p:nvPr/>
        </p:nvSpPr>
        <p:spPr>
          <a:xfrm>
            <a:off x="6906701" y="3872877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991BF7A7-065A-F0B1-DD2A-091B33ECB146}"/>
              </a:ext>
            </a:extLst>
          </p:cNvPr>
          <p:cNvSpPr/>
          <p:nvPr/>
        </p:nvSpPr>
        <p:spPr>
          <a:xfrm>
            <a:off x="6906700" y="5350729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37" name="Checkmark">
            <a:extLst>
              <a:ext uri="{FF2B5EF4-FFF2-40B4-BE49-F238E27FC236}">
                <a16:creationId xmlns:a16="http://schemas.microsoft.com/office/drawing/2014/main" id="{B90BDC72-B257-9B37-3301-D3F6047DC40F}"/>
              </a:ext>
            </a:extLst>
          </p:cNvPr>
          <p:cNvGrpSpPr/>
          <p:nvPr/>
        </p:nvGrpSpPr>
        <p:grpSpPr>
          <a:xfrm>
            <a:off x="11206558" y="1267127"/>
            <a:ext cx="743093" cy="923330"/>
            <a:chOff x="10725392" y="627407"/>
            <a:chExt cx="743093" cy="923330"/>
          </a:xfrm>
        </p:grpSpPr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061B1270-5001-E297-A41E-07A66F9A839B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091FDE8A-184A-6294-D5BB-76B17C263452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2" name="Checkmark">
            <a:extLst>
              <a:ext uri="{FF2B5EF4-FFF2-40B4-BE49-F238E27FC236}">
                <a16:creationId xmlns:a16="http://schemas.microsoft.com/office/drawing/2014/main" id="{8B51375A-E6A0-EB17-7A17-6A1E1AFE5E38}"/>
              </a:ext>
            </a:extLst>
          </p:cNvPr>
          <p:cNvGrpSpPr/>
          <p:nvPr/>
        </p:nvGrpSpPr>
        <p:grpSpPr>
          <a:xfrm>
            <a:off x="11206558" y="2651756"/>
            <a:ext cx="743093" cy="923330"/>
            <a:chOff x="10725392" y="627407"/>
            <a:chExt cx="743093" cy="923330"/>
          </a:xfrm>
        </p:grpSpPr>
        <p:sp>
          <p:nvSpPr>
            <p:cNvPr id="3" name="Tekstfelt 2">
              <a:extLst>
                <a:ext uri="{FF2B5EF4-FFF2-40B4-BE49-F238E27FC236}">
                  <a16:creationId xmlns:a16="http://schemas.microsoft.com/office/drawing/2014/main" id="{C2E90A01-D405-D76E-F757-35353624EE50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4BC00EDD-74EC-7B51-EDB8-2B31636D0710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6" name="Checkmark">
            <a:extLst>
              <a:ext uri="{FF2B5EF4-FFF2-40B4-BE49-F238E27FC236}">
                <a16:creationId xmlns:a16="http://schemas.microsoft.com/office/drawing/2014/main" id="{4E571B33-A0D2-D596-C313-27E0BDE0FA99}"/>
              </a:ext>
            </a:extLst>
          </p:cNvPr>
          <p:cNvGrpSpPr/>
          <p:nvPr/>
        </p:nvGrpSpPr>
        <p:grpSpPr>
          <a:xfrm>
            <a:off x="11206135" y="4136084"/>
            <a:ext cx="743093" cy="923330"/>
            <a:chOff x="10725392" y="627407"/>
            <a:chExt cx="743093" cy="923330"/>
          </a:xfrm>
        </p:grpSpPr>
        <p:sp>
          <p:nvSpPr>
            <p:cNvPr id="7" name="Tekstfelt 6">
              <a:extLst>
                <a:ext uri="{FF2B5EF4-FFF2-40B4-BE49-F238E27FC236}">
                  <a16:creationId xmlns:a16="http://schemas.microsoft.com/office/drawing/2014/main" id="{B30502AB-1029-0331-BB16-5506A288F821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8" name="Tekstfelt 7">
              <a:extLst>
                <a:ext uri="{FF2B5EF4-FFF2-40B4-BE49-F238E27FC236}">
                  <a16:creationId xmlns:a16="http://schemas.microsoft.com/office/drawing/2014/main" id="{83692B0E-C0C1-CCF4-472A-6E8A77E2F678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9" name="Checkmark">
            <a:extLst>
              <a:ext uri="{FF2B5EF4-FFF2-40B4-BE49-F238E27FC236}">
                <a16:creationId xmlns:a16="http://schemas.microsoft.com/office/drawing/2014/main" id="{29594788-B5A9-62CE-97A8-C50133741A63}"/>
              </a:ext>
            </a:extLst>
          </p:cNvPr>
          <p:cNvGrpSpPr/>
          <p:nvPr/>
        </p:nvGrpSpPr>
        <p:grpSpPr>
          <a:xfrm>
            <a:off x="11206135" y="5590873"/>
            <a:ext cx="743093" cy="923330"/>
            <a:chOff x="10725392" y="627407"/>
            <a:chExt cx="743093" cy="923330"/>
          </a:xfrm>
        </p:grpSpPr>
        <p:sp>
          <p:nvSpPr>
            <p:cNvPr id="10" name="Tekstfelt 9">
              <a:extLst>
                <a:ext uri="{FF2B5EF4-FFF2-40B4-BE49-F238E27FC236}">
                  <a16:creationId xmlns:a16="http://schemas.microsoft.com/office/drawing/2014/main" id="{DCE3A541-8FEF-3811-A1B0-D54ACCE12C74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11" name="Tekstfelt 10">
              <a:extLst>
                <a:ext uri="{FF2B5EF4-FFF2-40B4-BE49-F238E27FC236}">
                  <a16:creationId xmlns:a16="http://schemas.microsoft.com/office/drawing/2014/main" id="{B61541EB-B6F2-3533-6B9C-8156CFE755FD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38447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2459504"/>
            <a:ext cx="811647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Take it </a:t>
            </a:r>
            <a:r>
              <a:rPr lang="da-DK" sz="6000" dirty="0" err="1">
                <a:solidFill>
                  <a:schemeClr val="bg1"/>
                </a:solidFill>
                <a:latin typeface="Permanent Marker" panose="02000000000000000000" pitchFamily="2" charset="0"/>
              </a:rPr>
              <a:t>away</a:t>
            </a:r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,</a:t>
            </a:r>
          </a:p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Anders, Gullan!</a:t>
            </a:r>
          </a:p>
        </p:txBody>
      </p:sp>
    </p:spTree>
    <p:extLst>
      <p:ext uri="{BB962C8B-B14F-4D97-AF65-F5344CB8AC3E}">
        <p14:creationId xmlns:p14="http://schemas.microsoft.com/office/powerpoint/2010/main" val="21435725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Idé / research 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3B90B94D-531C-4009-2BE3-D456BB108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470" y="1568390"/>
            <a:ext cx="9822729" cy="5525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9091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Idé / research 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B885F093-F2C1-59AD-B86E-5A072A2B4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589" y="1687721"/>
            <a:ext cx="5144785" cy="4731624"/>
          </a:xfrm>
          <a:prstGeom prst="rect">
            <a:avLst/>
          </a:prstGeom>
        </p:spPr>
      </p:pic>
      <p:pic>
        <p:nvPicPr>
          <p:cNvPr id="10" name="Billede 9">
            <a:extLst>
              <a:ext uri="{FF2B5EF4-FFF2-40B4-BE49-F238E27FC236}">
                <a16:creationId xmlns:a16="http://schemas.microsoft.com/office/drawing/2014/main" id="{B04E7391-9FDD-49A3-59BC-7EE07E52A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25" y="1687721"/>
            <a:ext cx="5860342" cy="2754486"/>
          </a:xfrm>
          <a:prstGeom prst="rect">
            <a:avLst/>
          </a:prstGeom>
        </p:spPr>
      </p:pic>
      <p:pic>
        <p:nvPicPr>
          <p:cNvPr id="14" name="Billede 13">
            <a:extLst>
              <a:ext uri="{FF2B5EF4-FFF2-40B4-BE49-F238E27FC236}">
                <a16:creationId xmlns:a16="http://schemas.microsoft.com/office/drawing/2014/main" id="{59B9762A-999B-5825-98A4-572FAB66B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621" y="4841695"/>
            <a:ext cx="5860342" cy="1577649"/>
          </a:xfrm>
          <a:prstGeom prst="rect">
            <a:avLst/>
          </a:prstGeom>
        </p:spPr>
      </p:pic>
      <p:sp>
        <p:nvSpPr>
          <p:cNvPr id="15" name="Rektangel 14">
            <a:extLst>
              <a:ext uri="{FF2B5EF4-FFF2-40B4-BE49-F238E27FC236}">
                <a16:creationId xmlns:a16="http://schemas.microsoft.com/office/drawing/2014/main" id="{C7E2BD1F-E8BD-DC4C-506E-10A4D678727A}"/>
              </a:ext>
            </a:extLst>
          </p:cNvPr>
          <p:cNvSpPr/>
          <p:nvPr/>
        </p:nvSpPr>
        <p:spPr>
          <a:xfrm>
            <a:off x="744718" y="5170279"/>
            <a:ext cx="5194169" cy="1098546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31CDF398-B454-ADAB-89FE-D38710898B8C}"/>
              </a:ext>
            </a:extLst>
          </p:cNvPr>
          <p:cNvSpPr/>
          <p:nvPr/>
        </p:nvSpPr>
        <p:spPr>
          <a:xfrm>
            <a:off x="744718" y="1966418"/>
            <a:ext cx="5194169" cy="2558448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Rektangel 16">
            <a:extLst>
              <a:ext uri="{FF2B5EF4-FFF2-40B4-BE49-F238E27FC236}">
                <a16:creationId xmlns:a16="http://schemas.microsoft.com/office/drawing/2014/main" id="{AB0B07E1-CDE0-B0B8-D474-EA16957DAA94}"/>
              </a:ext>
            </a:extLst>
          </p:cNvPr>
          <p:cNvSpPr/>
          <p:nvPr/>
        </p:nvSpPr>
        <p:spPr>
          <a:xfrm>
            <a:off x="6487213" y="2147095"/>
            <a:ext cx="5428267" cy="4451667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86340395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20E862B2-984C-A40E-0FA3-F021F3C04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331" y="1613038"/>
            <a:ext cx="5043645" cy="2879849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Idé / research </a:t>
            </a: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31CDF398-B454-ADAB-89FE-D38710898B8C}"/>
              </a:ext>
            </a:extLst>
          </p:cNvPr>
          <p:cNvSpPr/>
          <p:nvPr/>
        </p:nvSpPr>
        <p:spPr>
          <a:xfrm>
            <a:off x="876693" y="1527142"/>
            <a:ext cx="4773416" cy="3053962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0285F6A9-BADD-36B9-9F1A-685546F39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21" y="5177635"/>
            <a:ext cx="5815067" cy="938108"/>
          </a:xfrm>
          <a:prstGeom prst="rect">
            <a:avLst/>
          </a:prstGeom>
        </p:spPr>
      </p:pic>
      <p:sp>
        <p:nvSpPr>
          <p:cNvPr id="15" name="Rektangel 14">
            <a:extLst>
              <a:ext uri="{FF2B5EF4-FFF2-40B4-BE49-F238E27FC236}">
                <a16:creationId xmlns:a16="http://schemas.microsoft.com/office/drawing/2014/main" id="{C7E2BD1F-E8BD-DC4C-506E-10A4D678727A}"/>
              </a:ext>
            </a:extLst>
          </p:cNvPr>
          <p:cNvSpPr/>
          <p:nvPr/>
        </p:nvSpPr>
        <p:spPr>
          <a:xfrm>
            <a:off x="412909" y="5170279"/>
            <a:ext cx="5860341" cy="1098546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13" name="Billede 12">
            <a:extLst>
              <a:ext uri="{FF2B5EF4-FFF2-40B4-BE49-F238E27FC236}">
                <a16:creationId xmlns:a16="http://schemas.microsoft.com/office/drawing/2014/main" id="{8F4D0847-A00F-E5D1-D6C2-200568B4A8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455" y="2295465"/>
            <a:ext cx="5164911" cy="3322909"/>
          </a:xfrm>
          <a:prstGeom prst="rect">
            <a:avLst/>
          </a:prstGeom>
        </p:spPr>
      </p:pic>
      <p:sp>
        <p:nvSpPr>
          <p:cNvPr id="17" name="Rektangel 16">
            <a:extLst>
              <a:ext uri="{FF2B5EF4-FFF2-40B4-BE49-F238E27FC236}">
                <a16:creationId xmlns:a16="http://schemas.microsoft.com/office/drawing/2014/main" id="{AB0B07E1-CDE0-B0B8-D474-EA16957DAA94}"/>
              </a:ext>
            </a:extLst>
          </p:cNvPr>
          <p:cNvSpPr/>
          <p:nvPr/>
        </p:nvSpPr>
        <p:spPr>
          <a:xfrm>
            <a:off x="6541892" y="2427442"/>
            <a:ext cx="5345307" cy="3322909"/>
          </a:xfrm>
          <a:prstGeom prst="rect">
            <a:avLst/>
          </a:prstGeom>
          <a:noFill/>
          <a:ln w="76200">
            <a:solidFill>
              <a:srgbClr val="FFA31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538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felt 3">
            <a:extLst>
              <a:ext uri="{FF2B5EF4-FFF2-40B4-BE49-F238E27FC236}">
                <a16:creationId xmlns:a16="http://schemas.microsoft.com/office/drawing/2014/main" id="{B8ECA840-9396-3179-CFD5-7CA59EFB1907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latin typeface="Permanent Marker" panose="02000000000000000000" pitchFamily="2" charset="0"/>
              </a:rPr>
              <a:t>De første 5 minutter</a:t>
            </a:r>
          </a:p>
        </p:txBody>
      </p: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B599B3C2-8092-AEE3-64B4-2CC1D604B8A3}"/>
              </a:ext>
            </a:extLst>
          </p:cNvPr>
          <p:cNvGrpSpPr/>
          <p:nvPr/>
        </p:nvGrpSpPr>
        <p:grpSpPr>
          <a:xfrm>
            <a:off x="6906701" y="1460658"/>
            <a:ext cx="4063737" cy="646332"/>
            <a:chOff x="7264920" y="1460658"/>
            <a:chExt cx="4063737" cy="646332"/>
          </a:xfrm>
        </p:grpSpPr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A8AA7A1-CE5D-09D7-33AE-9E5E1AF1D6E3}"/>
                </a:ext>
              </a:extLst>
            </p:cNvPr>
            <p:cNvSpPr txBox="1"/>
            <p:nvPr/>
          </p:nvSpPr>
          <p:spPr>
            <a:xfrm>
              <a:off x="7644348" y="1460659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Idé / research</a:t>
              </a: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22CCB8C2-0B30-FC26-9EE5-F2C89116B1B7}"/>
                </a:ext>
              </a:extLst>
            </p:cNvPr>
            <p:cNvSpPr txBox="1"/>
            <p:nvPr/>
          </p:nvSpPr>
          <p:spPr>
            <a:xfrm>
              <a:off x="7264920" y="1460658"/>
              <a:ext cx="472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1.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C401A0EC-3867-724D-D01A-F3A2DF786C6A}"/>
              </a:ext>
            </a:extLst>
          </p:cNvPr>
          <p:cNvGrpSpPr/>
          <p:nvPr/>
        </p:nvGrpSpPr>
        <p:grpSpPr>
          <a:xfrm>
            <a:off x="6906701" y="2882990"/>
            <a:ext cx="4480879" cy="653946"/>
            <a:chOff x="7198931" y="2967855"/>
            <a:chExt cx="4480879" cy="653946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5BB0B54-2127-A302-0FC1-40598D64727F}"/>
                </a:ext>
              </a:extLst>
            </p:cNvPr>
            <p:cNvSpPr txBox="1"/>
            <p:nvPr/>
          </p:nvSpPr>
          <p:spPr>
            <a:xfrm>
              <a:off x="7700120" y="2975470"/>
              <a:ext cx="39796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Kodning / design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3D5FA85-3DE8-8A00-CE10-226B44199D96}"/>
                </a:ext>
              </a:extLst>
            </p:cNvPr>
            <p:cNvSpPr txBox="1"/>
            <p:nvPr/>
          </p:nvSpPr>
          <p:spPr>
            <a:xfrm>
              <a:off x="7198931" y="2967855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600" dirty="0">
                  <a:latin typeface="Permanent Marker" panose="02000000000000000000" pitchFamily="2" charset="0"/>
                </a:rPr>
                <a:t>2.</a:t>
              </a:r>
            </a:p>
          </p:txBody>
        </p:sp>
      </p:grp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BC90D6A6-12CB-7BB0-A0C9-18A7BB6BB203}"/>
              </a:ext>
            </a:extLst>
          </p:cNvPr>
          <p:cNvGrpSpPr/>
          <p:nvPr/>
        </p:nvGrpSpPr>
        <p:grpSpPr>
          <a:xfrm>
            <a:off x="6906701" y="4312936"/>
            <a:ext cx="4516627" cy="1200329"/>
            <a:chOff x="7264920" y="4370768"/>
            <a:chExt cx="4083885" cy="1200329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2A76E30-41A8-5F57-488B-13C2C82116A8}"/>
                </a:ext>
              </a:extLst>
            </p:cNvPr>
            <p:cNvSpPr txBox="1"/>
            <p:nvPr/>
          </p:nvSpPr>
          <p:spPr>
            <a:xfrm>
              <a:off x="7264920" y="4370768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300" dirty="0">
                  <a:latin typeface="Permanent Marker" panose="02000000000000000000" pitchFamily="2" charset="0"/>
                </a:rPr>
                <a:t>3.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125C462A-9CD4-43AB-57E3-E01D5C1309B0}"/>
                </a:ext>
              </a:extLst>
            </p:cNvPr>
            <p:cNvSpPr txBox="1"/>
            <p:nvPr/>
          </p:nvSpPr>
          <p:spPr>
            <a:xfrm>
              <a:off x="7664496" y="4370768"/>
              <a:ext cx="36843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Justering af site</a:t>
              </a:r>
            </a:p>
          </p:txBody>
        </p:sp>
      </p:grp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2E0CA97-4C4D-B909-5E34-107ADC3D12D4}"/>
              </a:ext>
            </a:extLst>
          </p:cNvPr>
          <p:cNvGrpSpPr/>
          <p:nvPr/>
        </p:nvGrpSpPr>
        <p:grpSpPr>
          <a:xfrm>
            <a:off x="6906701" y="5735267"/>
            <a:ext cx="4150151" cy="646331"/>
            <a:chOff x="7264920" y="5735267"/>
            <a:chExt cx="4150151" cy="646331"/>
          </a:xfrm>
        </p:grpSpPr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7659DAA1-30D8-0035-22D5-8108B94FE9AE}"/>
                </a:ext>
              </a:extLst>
            </p:cNvPr>
            <p:cNvSpPr txBox="1"/>
            <p:nvPr/>
          </p:nvSpPr>
          <p:spPr>
            <a:xfrm>
              <a:off x="7264920" y="5735267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4.</a:t>
              </a:r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EB31C9C7-53FF-DDC7-EDB1-01DA01EE3F5D}"/>
                </a:ext>
              </a:extLst>
            </p:cNvPr>
            <p:cNvSpPr txBox="1"/>
            <p:nvPr/>
          </p:nvSpPr>
          <p:spPr>
            <a:xfrm>
              <a:off x="7730762" y="5735267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Refleksioner</a:t>
              </a:r>
            </a:p>
          </p:txBody>
        </p:sp>
      </p:grpSp>
      <p:pic>
        <p:nvPicPr>
          <p:cNvPr id="26" name="Billede 25">
            <a:extLst>
              <a:ext uri="{FF2B5EF4-FFF2-40B4-BE49-F238E27FC236}">
                <a16:creationId xmlns:a16="http://schemas.microsoft.com/office/drawing/2014/main" id="{59041017-2AEC-FCDD-893D-36A0CF6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0" y="2325614"/>
            <a:ext cx="5795530" cy="3926004"/>
          </a:xfrm>
          <a:prstGeom prst="rect">
            <a:avLst/>
          </a:prstGeom>
        </p:spPr>
      </p:pic>
      <p:sp>
        <p:nvSpPr>
          <p:cNvPr id="27" name="Tekstfelt 26">
            <a:extLst>
              <a:ext uri="{FF2B5EF4-FFF2-40B4-BE49-F238E27FC236}">
                <a16:creationId xmlns:a16="http://schemas.microsoft.com/office/drawing/2014/main" id="{8EFBC1B3-658A-22B1-FDFB-8DB008707604}"/>
              </a:ext>
            </a:extLst>
          </p:cNvPr>
          <p:cNvSpPr txBox="1"/>
          <p:nvPr/>
        </p:nvSpPr>
        <p:spPr>
          <a:xfrm>
            <a:off x="863343" y="1421016"/>
            <a:ext cx="5232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err="1">
                <a:solidFill>
                  <a:srgbClr val="FFA31A"/>
                </a:solidFill>
                <a:latin typeface="Permanent Marker" panose="02000000000000000000" pitchFamily="2" charset="0"/>
              </a:rPr>
              <a:t>Portfolioeksamen</a:t>
            </a:r>
            <a:endParaRPr lang="da-DK" sz="44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5F976043-D008-73D5-0B6E-D19A79A62394}"/>
              </a:ext>
            </a:extLst>
          </p:cNvPr>
          <p:cNvSpPr/>
          <p:nvPr/>
        </p:nvSpPr>
        <p:spPr>
          <a:xfrm>
            <a:off x="6906701" y="2461441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0B7308FE-FE02-10B4-5ECE-A871B3B1D096}"/>
              </a:ext>
            </a:extLst>
          </p:cNvPr>
          <p:cNvSpPr/>
          <p:nvPr/>
        </p:nvSpPr>
        <p:spPr>
          <a:xfrm>
            <a:off x="6906701" y="3872877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991BF7A7-065A-F0B1-DD2A-091B33ECB146}"/>
              </a:ext>
            </a:extLst>
          </p:cNvPr>
          <p:cNvSpPr/>
          <p:nvPr/>
        </p:nvSpPr>
        <p:spPr>
          <a:xfrm>
            <a:off x="6906700" y="5350729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37" name="Checkmark">
            <a:extLst>
              <a:ext uri="{FF2B5EF4-FFF2-40B4-BE49-F238E27FC236}">
                <a16:creationId xmlns:a16="http://schemas.microsoft.com/office/drawing/2014/main" id="{B90BDC72-B257-9B37-3301-D3F6047DC40F}"/>
              </a:ext>
            </a:extLst>
          </p:cNvPr>
          <p:cNvGrpSpPr/>
          <p:nvPr/>
        </p:nvGrpSpPr>
        <p:grpSpPr>
          <a:xfrm>
            <a:off x="11206558" y="1267127"/>
            <a:ext cx="743093" cy="923330"/>
            <a:chOff x="10725392" y="627407"/>
            <a:chExt cx="743093" cy="923330"/>
          </a:xfrm>
        </p:grpSpPr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061B1270-5001-E297-A41E-07A66F9A839B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091FDE8A-184A-6294-D5BB-76B17C263452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88467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Kodning / design</a:t>
            </a:r>
          </a:p>
        </p:txBody>
      </p:sp>
      <p:sp>
        <p:nvSpPr>
          <p:cNvPr id="2" name="Tekstfelt 1">
            <a:extLst>
              <a:ext uri="{FF2B5EF4-FFF2-40B4-BE49-F238E27FC236}">
                <a16:creationId xmlns:a16="http://schemas.microsoft.com/office/drawing/2014/main" id="{4C704FF0-00C3-BEA1-C008-98D944E1367F}"/>
              </a:ext>
            </a:extLst>
          </p:cNvPr>
          <p:cNvSpPr txBox="1"/>
          <p:nvPr/>
        </p:nvSpPr>
        <p:spPr>
          <a:xfrm>
            <a:off x="1755742" y="3167390"/>
            <a:ext cx="8680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dirty="0">
                <a:solidFill>
                  <a:srgbClr val="FFA31A"/>
                </a:solidFill>
                <a:latin typeface="Permanent Marker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https://floogle.dk/kea/06_eksamen/index.html</a:t>
            </a:r>
            <a:endParaRPr lang="da-DK" sz="28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45125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felt 3">
            <a:extLst>
              <a:ext uri="{FF2B5EF4-FFF2-40B4-BE49-F238E27FC236}">
                <a16:creationId xmlns:a16="http://schemas.microsoft.com/office/drawing/2014/main" id="{B8ECA840-9396-3179-CFD5-7CA59EFB1907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latin typeface="Permanent Marker" panose="02000000000000000000" pitchFamily="2" charset="0"/>
              </a:rPr>
              <a:t>De første 5 minutter</a:t>
            </a:r>
          </a:p>
        </p:txBody>
      </p: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B599B3C2-8092-AEE3-64B4-2CC1D604B8A3}"/>
              </a:ext>
            </a:extLst>
          </p:cNvPr>
          <p:cNvGrpSpPr/>
          <p:nvPr/>
        </p:nvGrpSpPr>
        <p:grpSpPr>
          <a:xfrm>
            <a:off x="6906701" y="1460658"/>
            <a:ext cx="4063737" cy="646332"/>
            <a:chOff x="7264920" y="1460658"/>
            <a:chExt cx="4063737" cy="646332"/>
          </a:xfrm>
        </p:grpSpPr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A8AA7A1-CE5D-09D7-33AE-9E5E1AF1D6E3}"/>
                </a:ext>
              </a:extLst>
            </p:cNvPr>
            <p:cNvSpPr txBox="1"/>
            <p:nvPr/>
          </p:nvSpPr>
          <p:spPr>
            <a:xfrm>
              <a:off x="7644348" y="1460659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Idé / research</a:t>
              </a: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22CCB8C2-0B30-FC26-9EE5-F2C89116B1B7}"/>
                </a:ext>
              </a:extLst>
            </p:cNvPr>
            <p:cNvSpPr txBox="1"/>
            <p:nvPr/>
          </p:nvSpPr>
          <p:spPr>
            <a:xfrm>
              <a:off x="7264920" y="1460658"/>
              <a:ext cx="472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1.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C401A0EC-3867-724D-D01A-F3A2DF786C6A}"/>
              </a:ext>
            </a:extLst>
          </p:cNvPr>
          <p:cNvGrpSpPr/>
          <p:nvPr/>
        </p:nvGrpSpPr>
        <p:grpSpPr>
          <a:xfrm>
            <a:off x="6906701" y="2882990"/>
            <a:ext cx="4480879" cy="653946"/>
            <a:chOff x="7198931" y="2967855"/>
            <a:chExt cx="4480879" cy="653946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5BB0B54-2127-A302-0FC1-40598D64727F}"/>
                </a:ext>
              </a:extLst>
            </p:cNvPr>
            <p:cNvSpPr txBox="1"/>
            <p:nvPr/>
          </p:nvSpPr>
          <p:spPr>
            <a:xfrm>
              <a:off x="7700120" y="2975470"/>
              <a:ext cx="39796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Kodning / design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3D5FA85-3DE8-8A00-CE10-226B44199D96}"/>
                </a:ext>
              </a:extLst>
            </p:cNvPr>
            <p:cNvSpPr txBox="1"/>
            <p:nvPr/>
          </p:nvSpPr>
          <p:spPr>
            <a:xfrm>
              <a:off x="7198931" y="2967855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600" dirty="0">
                  <a:latin typeface="Permanent Marker" panose="02000000000000000000" pitchFamily="2" charset="0"/>
                </a:rPr>
                <a:t>2.</a:t>
              </a:r>
            </a:p>
          </p:txBody>
        </p:sp>
      </p:grp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BC90D6A6-12CB-7BB0-A0C9-18A7BB6BB203}"/>
              </a:ext>
            </a:extLst>
          </p:cNvPr>
          <p:cNvGrpSpPr/>
          <p:nvPr/>
        </p:nvGrpSpPr>
        <p:grpSpPr>
          <a:xfrm>
            <a:off x="6906699" y="4312936"/>
            <a:ext cx="4452594" cy="1200329"/>
            <a:chOff x="7264920" y="4370768"/>
            <a:chExt cx="4091029" cy="1200329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2A76E30-41A8-5F57-488B-13C2C82116A8}"/>
                </a:ext>
              </a:extLst>
            </p:cNvPr>
            <p:cNvSpPr txBox="1"/>
            <p:nvPr/>
          </p:nvSpPr>
          <p:spPr>
            <a:xfrm>
              <a:off x="7264920" y="4370768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300" dirty="0">
                  <a:latin typeface="Permanent Marker" panose="02000000000000000000" pitchFamily="2" charset="0"/>
                </a:rPr>
                <a:t>3.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125C462A-9CD4-43AB-57E3-E01D5C1309B0}"/>
                </a:ext>
              </a:extLst>
            </p:cNvPr>
            <p:cNvSpPr txBox="1"/>
            <p:nvPr/>
          </p:nvSpPr>
          <p:spPr>
            <a:xfrm>
              <a:off x="7671640" y="4370768"/>
              <a:ext cx="36843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Justering af site</a:t>
              </a:r>
            </a:p>
          </p:txBody>
        </p:sp>
      </p:grp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2E0CA97-4C4D-B909-5E34-107ADC3D12D4}"/>
              </a:ext>
            </a:extLst>
          </p:cNvPr>
          <p:cNvGrpSpPr/>
          <p:nvPr/>
        </p:nvGrpSpPr>
        <p:grpSpPr>
          <a:xfrm>
            <a:off x="6906701" y="5735267"/>
            <a:ext cx="4150151" cy="646331"/>
            <a:chOff x="7264920" y="5735267"/>
            <a:chExt cx="4150151" cy="646331"/>
          </a:xfrm>
        </p:grpSpPr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7659DAA1-30D8-0035-22D5-8108B94FE9AE}"/>
                </a:ext>
              </a:extLst>
            </p:cNvPr>
            <p:cNvSpPr txBox="1"/>
            <p:nvPr/>
          </p:nvSpPr>
          <p:spPr>
            <a:xfrm>
              <a:off x="7264920" y="5735267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4.</a:t>
              </a:r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EB31C9C7-53FF-DDC7-EDB1-01DA01EE3F5D}"/>
                </a:ext>
              </a:extLst>
            </p:cNvPr>
            <p:cNvSpPr txBox="1"/>
            <p:nvPr/>
          </p:nvSpPr>
          <p:spPr>
            <a:xfrm>
              <a:off x="7730762" y="5735267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Refleksioner</a:t>
              </a:r>
            </a:p>
          </p:txBody>
        </p:sp>
      </p:grpSp>
      <p:pic>
        <p:nvPicPr>
          <p:cNvPr id="26" name="Billede 25">
            <a:extLst>
              <a:ext uri="{FF2B5EF4-FFF2-40B4-BE49-F238E27FC236}">
                <a16:creationId xmlns:a16="http://schemas.microsoft.com/office/drawing/2014/main" id="{59041017-2AEC-FCDD-893D-36A0CF6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0" y="2325614"/>
            <a:ext cx="5795530" cy="3926004"/>
          </a:xfrm>
          <a:prstGeom prst="rect">
            <a:avLst/>
          </a:prstGeom>
        </p:spPr>
      </p:pic>
      <p:sp>
        <p:nvSpPr>
          <p:cNvPr id="27" name="Tekstfelt 26">
            <a:extLst>
              <a:ext uri="{FF2B5EF4-FFF2-40B4-BE49-F238E27FC236}">
                <a16:creationId xmlns:a16="http://schemas.microsoft.com/office/drawing/2014/main" id="{8EFBC1B3-658A-22B1-FDFB-8DB008707604}"/>
              </a:ext>
            </a:extLst>
          </p:cNvPr>
          <p:cNvSpPr txBox="1"/>
          <p:nvPr/>
        </p:nvSpPr>
        <p:spPr>
          <a:xfrm>
            <a:off x="863343" y="1421016"/>
            <a:ext cx="5232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err="1">
                <a:solidFill>
                  <a:srgbClr val="FFA31A"/>
                </a:solidFill>
                <a:latin typeface="Permanent Marker" panose="02000000000000000000" pitchFamily="2" charset="0"/>
              </a:rPr>
              <a:t>Portfolioeksamen</a:t>
            </a:r>
            <a:endParaRPr lang="da-DK" sz="44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5F976043-D008-73D5-0B6E-D19A79A62394}"/>
              </a:ext>
            </a:extLst>
          </p:cNvPr>
          <p:cNvSpPr/>
          <p:nvPr/>
        </p:nvSpPr>
        <p:spPr>
          <a:xfrm>
            <a:off x="6906701" y="2461441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0B7308FE-FE02-10B4-5ECE-A871B3B1D096}"/>
              </a:ext>
            </a:extLst>
          </p:cNvPr>
          <p:cNvSpPr/>
          <p:nvPr/>
        </p:nvSpPr>
        <p:spPr>
          <a:xfrm>
            <a:off x="6906701" y="3872877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991BF7A7-065A-F0B1-DD2A-091B33ECB146}"/>
              </a:ext>
            </a:extLst>
          </p:cNvPr>
          <p:cNvSpPr/>
          <p:nvPr/>
        </p:nvSpPr>
        <p:spPr>
          <a:xfrm>
            <a:off x="6906700" y="5350729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37" name="Checkmark">
            <a:extLst>
              <a:ext uri="{FF2B5EF4-FFF2-40B4-BE49-F238E27FC236}">
                <a16:creationId xmlns:a16="http://schemas.microsoft.com/office/drawing/2014/main" id="{B90BDC72-B257-9B37-3301-D3F6047DC40F}"/>
              </a:ext>
            </a:extLst>
          </p:cNvPr>
          <p:cNvGrpSpPr/>
          <p:nvPr/>
        </p:nvGrpSpPr>
        <p:grpSpPr>
          <a:xfrm>
            <a:off x="11206558" y="1267127"/>
            <a:ext cx="743093" cy="923330"/>
            <a:chOff x="10725392" y="627407"/>
            <a:chExt cx="743093" cy="923330"/>
          </a:xfrm>
        </p:grpSpPr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061B1270-5001-E297-A41E-07A66F9A839B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091FDE8A-184A-6294-D5BB-76B17C263452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2" name="Checkmark">
            <a:extLst>
              <a:ext uri="{FF2B5EF4-FFF2-40B4-BE49-F238E27FC236}">
                <a16:creationId xmlns:a16="http://schemas.microsoft.com/office/drawing/2014/main" id="{8B51375A-E6A0-EB17-7A17-6A1E1AFE5E38}"/>
              </a:ext>
            </a:extLst>
          </p:cNvPr>
          <p:cNvGrpSpPr/>
          <p:nvPr/>
        </p:nvGrpSpPr>
        <p:grpSpPr>
          <a:xfrm>
            <a:off x="11206558" y="2651756"/>
            <a:ext cx="743093" cy="923330"/>
            <a:chOff x="10725392" y="627407"/>
            <a:chExt cx="743093" cy="923330"/>
          </a:xfrm>
        </p:grpSpPr>
        <p:sp>
          <p:nvSpPr>
            <p:cNvPr id="3" name="Tekstfelt 2">
              <a:extLst>
                <a:ext uri="{FF2B5EF4-FFF2-40B4-BE49-F238E27FC236}">
                  <a16:creationId xmlns:a16="http://schemas.microsoft.com/office/drawing/2014/main" id="{C2E90A01-D405-D76E-F757-35353624EE50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4BC00EDD-74EC-7B51-EDB8-2B31636D0710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85516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!!Udton">
            <a:extLst>
              <a:ext uri="{FF2B5EF4-FFF2-40B4-BE49-F238E27FC236}">
                <a16:creationId xmlns:a16="http://schemas.microsoft.com/office/drawing/2014/main" id="{E8EA6E23-E967-9F5E-8A7D-CB5AF029D6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BB37CBF-9B54-77F8-9AB2-97A134687259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solidFill>
                  <a:schemeClr val="bg1"/>
                </a:solidFill>
                <a:latin typeface="Permanent Marker" panose="02000000000000000000" pitchFamily="2" charset="0"/>
              </a:rPr>
              <a:t>Justering af site</a:t>
            </a:r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82152BEF-F179-7196-9DD8-0A2C7F301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497" y="1618977"/>
            <a:ext cx="3728544" cy="497263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0A5F0522-C9A2-C346-9DF2-57450D276807}"/>
              </a:ext>
            </a:extLst>
          </p:cNvPr>
          <p:cNvSpPr txBox="1"/>
          <p:nvPr/>
        </p:nvSpPr>
        <p:spPr>
          <a:xfrm>
            <a:off x="6136579" y="2828025"/>
            <a:ext cx="40176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dirty="0">
                <a:solidFill>
                  <a:schemeClr val="bg1"/>
                </a:solidFill>
                <a:latin typeface="Permanent Marker" panose="02000000000000000000" pitchFamily="2" charset="0"/>
              </a:rPr>
              <a:t>Tests</a:t>
            </a:r>
          </a:p>
          <a:p>
            <a:pPr marL="571500" indent="-571500">
              <a:buFontTx/>
              <a:buChar char="-"/>
            </a:pPr>
            <a:endParaRPr lang="da-DK" sz="4000" dirty="0">
              <a:solidFill>
                <a:schemeClr val="bg1"/>
              </a:solidFill>
              <a:latin typeface="Permanent Marker" panose="02000000000000000000" pitchFamily="2" charset="0"/>
            </a:endParaRPr>
          </a:p>
          <a:p>
            <a:endParaRPr lang="da-DK" sz="4000" dirty="0">
              <a:solidFill>
                <a:schemeClr val="bg1"/>
              </a:solidFill>
              <a:latin typeface="Permanent Marker" panose="02000000000000000000" pitchFamily="2" charset="0"/>
            </a:endParaRPr>
          </a:p>
          <a:p>
            <a:r>
              <a:rPr lang="da-DK" sz="4000" dirty="0">
                <a:solidFill>
                  <a:schemeClr val="bg1"/>
                </a:solidFill>
                <a:latin typeface="Permanent Marker" panose="02000000000000000000" pitchFamily="2" charset="0"/>
              </a:rPr>
              <a:t>Ændringer</a:t>
            </a:r>
          </a:p>
        </p:txBody>
      </p:sp>
      <p:grpSp>
        <p:nvGrpSpPr>
          <p:cNvPr id="15" name="Pil1">
            <a:extLst>
              <a:ext uri="{FF2B5EF4-FFF2-40B4-BE49-F238E27FC236}">
                <a16:creationId xmlns:a16="http://schemas.microsoft.com/office/drawing/2014/main" id="{2F150B41-924F-126C-0E57-11859EA61186}"/>
              </a:ext>
            </a:extLst>
          </p:cNvPr>
          <p:cNvGrpSpPr/>
          <p:nvPr/>
        </p:nvGrpSpPr>
        <p:grpSpPr>
          <a:xfrm>
            <a:off x="4840527" y="2812929"/>
            <a:ext cx="1147106" cy="699114"/>
            <a:chOff x="4840527" y="2812929"/>
            <a:chExt cx="1147106" cy="699114"/>
          </a:xfrm>
        </p:grpSpPr>
        <p:sp>
          <p:nvSpPr>
            <p:cNvPr id="12" name="Tekstfelt 11">
              <a:extLst>
                <a:ext uri="{FF2B5EF4-FFF2-40B4-BE49-F238E27FC236}">
                  <a16:creationId xmlns:a16="http://schemas.microsoft.com/office/drawing/2014/main" id="{CB199670-9AC6-FECB-65DA-935C3F460DDF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9A63A06-5BCB-4B36-2119-3410C432DD7D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8431555-0586-AEA7-AE29-E6B623D2F753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  <p:grpSp>
        <p:nvGrpSpPr>
          <p:cNvPr id="16" name="Pil">
            <a:extLst>
              <a:ext uri="{FF2B5EF4-FFF2-40B4-BE49-F238E27FC236}">
                <a16:creationId xmlns:a16="http://schemas.microsoft.com/office/drawing/2014/main" id="{0345833D-A2D5-6070-F70A-DA6D3A037B94}"/>
              </a:ext>
            </a:extLst>
          </p:cNvPr>
          <p:cNvGrpSpPr/>
          <p:nvPr/>
        </p:nvGrpSpPr>
        <p:grpSpPr>
          <a:xfrm rot="1548583">
            <a:off x="2876772" y="3643845"/>
            <a:ext cx="1147106" cy="699114"/>
            <a:chOff x="4840527" y="2812929"/>
            <a:chExt cx="1147106" cy="699114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0193588D-4262-1494-620C-D2BCDE36694D}"/>
                </a:ext>
              </a:extLst>
            </p:cNvPr>
            <p:cNvSpPr txBox="1"/>
            <p:nvPr/>
          </p:nvSpPr>
          <p:spPr>
            <a:xfrm rot="10254717">
              <a:off x="4840527" y="2865712"/>
              <a:ext cx="678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Ð</a:t>
              </a:r>
              <a:endParaRPr lang="da-DK" sz="3600" dirty="0">
                <a:solidFill>
                  <a:srgbClr val="FFA31A"/>
                </a:solidFill>
              </a:endParaRPr>
            </a:p>
          </p:txBody>
        </p:sp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1DCB6590-8A12-1A21-4196-401D13C7B846}"/>
                </a:ext>
              </a:extLst>
            </p:cNvPr>
            <p:cNvSpPr txBox="1"/>
            <p:nvPr/>
          </p:nvSpPr>
          <p:spPr>
            <a:xfrm>
              <a:off x="5238313" y="281293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858AB6E6-D5AF-1E4F-6452-48FF9A6C8670}"/>
                </a:ext>
              </a:extLst>
            </p:cNvPr>
            <p:cNvSpPr txBox="1"/>
            <p:nvPr/>
          </p:nvSpPr>
          <p:spPr>
            <a:xfrm>
              <a:off x="5488086" y="2812929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  <p:grpSp>
        <p:nvGrpSpPr>
          <p:cNvPr id="29" name="Pil2">
            <a:extLst>
              <a:ext uri="{FF2B5EF4-FFF2-40B4-BE49-F238E27FC236}">
                <a16:creationId xmlns:a16="http://schemas.microsoft.com/office/drawing/2014/main" id="{95827C14-0382-F369-C52C-CE11DF5B3780}"/>
              </a:ext>
            </a:extLst>
          </p:cNvPr>
          <p:cNvGrpSpPr/>
          <p:nvPr/>
        </p:nvGrpSpPr>
        <p:grpSpPr>
          <a:xfrm>
            <a:off x="3714320" y="3875180"/>
            <a:ext cx="2268850" cy="1259289"/>
            <a:chOff x="3714320" y="3875180"/>
            <a:chExt cx="2268850" cy="1259289"/>
          </a:xfrm>
        </p:grpSpPr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1463BF6A-8EED-9DA5-93B0-6EF757A4201F}"/>
                </a:ext>
              </a:extLst>
            </p:cNvPr>
            <p:cNvSpPr txBox="1"/>
            <p:nvPr/>
          </p:nvSpPr>
          <p:spPr>
            <a:xfrm rot="1548583">
              <a:off x="3714320" y="3875180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1" name="Tekstfelt 20">
              <a:extLst>
                <a:ext uri="{FF2B5EF4-FFF2-40B4-BE49-F238E27FC236}">
                  <a16:creationId xmlns:a16="http://schemas.microsoft.com/office/drawing/2014/main" id="{A2959654-C615-25A6-F190-AD8D9F8B6947}"/>
                </a:ext>
              </a:extLst>
            </p:cNvPr>
            <p:cNvSpPr txBox="1"/>
            <p:nvPr/>
          </p:nvSpPr>
          <p:spPr>
            <a:xfrm rot="1332022">
              <a:off x="3943697" y="3969005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2" name="Tekstfelt 21">
              <a:extLst>
                <a:ext uri="{FF2B5EF4-FFF2-40B4-BE49-F238E27FC236}">
                  <a16:creationId xmlns:a16="http://schemas.microsoft.com/office/drawing/2014/main" id="{CBD26371-39EF-F736-DBEA-5AABC2640DF2}"/>
                </a:ext>
              </a:extLst>
            </p:cNvPr>
            <p:cNvSpPr txBox="1"/>
            <p:nvPr/>
          </p:nvSpPr>
          <p:spPr>
            <a:xfrm rot="1332022">
              <a:off x="4214761" y="4072283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3" name="Tekstfelt 22">
              <a:extLst>
                <a:ext uri="{FF2B5EF4-FFF2-40B4-BE49-F238E27FC236}">
                  <a16:creationId xmlns:a16="http://schemas.microsoft.com/office/drawing/2014/main" id="{E8348D88-0105-2E7D-6733-06F7B918CE88}"/>
                </a:ext>
              </a:extLst>
            </p:cNvPr>
            <p:cNvSpPr txBox="1"/>
            <p:nvPr/>
          </p:nvSpPr>
          <p:spPr>
            <a:xfrm rot="1332022">
              <a:off x="4471543" y="4166967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4" name="Tekstfelt 23">
              <a:extLst>
                <a:ext uri="{FF2B5EF4-FFF2-40B4-BE49-F238E27FC236}">
                  <a16:creationId xmlns:a16="http://schemas.microsoft.com/office/drawing/2014/main" id="{2F4F9598-EABD-A1E7-FF2D-73803DDB02C4}"/>
                </a:ext>
              </a:extLst>
            </p:cNvPr>
            <p:cNvSpPr txBox="1"/>
            <p:nvPr/>
          </p:nvSpPr>
          <p:spPr>
            <a:xfrm rot="1072970">
              <a:off x="4705686" y="4245827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5" name="Tekstfelt 24">
              <a:extLst>
                <a:ext uri="{FF2B5EF4-FFF2-40B4-BE49-F238E27FC236}">
                  <a16:creationId xmlns:a16="http://schemas.microsoft.com/office/drawing/2014/main" id="{2726707D-043D-CEA2-4ED1-F7CC09DB71AF}"/>
                </a:ext>
              </a:extLst>
            </p:cNvPr>
            <p:cNvSpPr txBox="1"/>
            <p:nvPr/>
          </p:nvSpPr>
          <p:spPr>
            <a:xfrm rot="1072970">
              <a:off x="4976749" y="4330046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7" name="Tekstfelt 26">
              <a:extLst>
                <a:ext uri="{FF2B5EF4-FFF2-40B4-BE49-F238E27FC236}">
                  <a16:creationId xmlns:a16="http://schemas.microsoft.com/office/drawing/2014/main" id="{A844F472-135D-91B0-50EB-2DD330BE419B}"/>
                </a:ext>
              </a:extLst>
            </p:cNvPr>
            <p:cNvSpPr txBox="1"/>
            <p:nvPr/>
          </p:nvSpPr>
          <p:spPr>
            <a:xfrm rot="1072970">
              <a:off x="5223627" y="4400047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  <p:sp>
          <p:nvSpPr>
            <p:cNvPr id="28" name="Tekstfelt 27">
              <a:extLst>
                <a:ext uri="{FF2B5EF4-FFF2-40B4-BE49-F238E27FC236}">
                  <a16:creationId xmlns:a16="http://schemas.microsoft.com/office/drawing/2014/main" id="{F3CADFB0-052A-19D4-EAAD-24B70B9B2762}"/>
                </a:ext>
              </a:extLst>
            </p:cNvPr>
            <p:cNvSpPr txBox="1"/>
            <p:nvPr/>
          </p:nvSpPr>
          <p:spPr>
            <a:xfrm rot="1072970">
              <a:off x="5483623" y="4488138"/>
              <a:ext cx="4995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82056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felt 3">
            <a:extLst>
              <a:ext uri="{FF2B5EF4-FFF2-40B4-BE49-F238E27FC236}">
                <a16:creationId xmlns:a16="http://schemas.microsoft.com/office/drawing/2014/main" id="{B8ECA840-9396-3179-CFD5-7CA59EFB1907}"/>
              </a:ext>
            </a:extLst>
          </p:cNvPr>
          <p:cNvSpPr txBox="1"/>
          <p:nvPr/>
        </p:nvSpPr>
        <p:spPr>
          <a:xfrm>
            <a:off x="2037761" y="405353"/>
            <a:ext cx="81164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>
                <a:latin typeface="Permanent Marker" panose="02000000000000000000" pitchFamily="2" charset="0"/>
              </a:rPr>
              <a:t>De første 5 minutter</a:t>
            </a:r>
          </a:p>
        </p:txBody>
      </p: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B599B3C2-8092-AEE3-64B4-2CC1D604B8A3}"/>
              </a:ext>
            </a:extLst>
          </p:cNvPr>
          <p:cNvGrpSpPr/>
          <p:nvPr/>
        </p:nvGrpSpPr>
        <p:grpSpPr>
          <a:xfrm>
            <a:off x="6906701" y="1460658"/>
            <a:ext cx="4063737" cy="646332"/>
            <a:chOff x="7264920" y="1460658"/>
            <a:chExt cx="4063737" cy="646332"/>
          </a:xfrm>
        </p:grpSpPr>
        <p:sp>
          <p:nvSpPr>
            <p:cNvPr id="13" name="Tekstfelt 12">
              <a:extLst>
                <a:ext uri="{FF2B5EF4-FFF2-40B4-BE49-F238E27FC236}">
                  <a16:creationId xmlns:a16="http://schemas.microsoft.com/office/drawing/2014/main" id="{8A8AA7A1-CE5D-09D7-33AE-9E5E1AF1D6E3}"/>
                </a:ext>
              </a:extLst>
            </p:cNvPr>
            <p:cNvSpPr txBox="1"/>
            <p:nvPr/>
          </p:nvSpPr>
          <p:spPr>
            <a:xfrm>
              <a:off x="7644348" y="1460659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Idé / research</a:t>
              </a:r>
            </a:p>
          </p:txBody>
        </p:sp>
        <p:sp>
          <p:nvSpPr>
            <p:cNvPr id="15" name="Tekstfelt 14">
              <a:extLst>
                <a:ext uri="{FF2B5EF4-FFF2-40B4-BE49-F238E27FC236}">
                  <a16:creationId xmlns:a16="http://schemas.microsoft.com/office/drawing/2014/main" id="{22CCB8C2-0B30-FC26-9EE5-F2C89116B1B7}"/>
                </a:ext>
              </a:extLst>
            </p:cNvPr>
            <p:cNvSpPr txBox="1"/>
            <p:nvPr/>
          </p:nvSpPr>
          <p:spPr>
            <a:xfrm>
              <a:off x="7264920" y="1460658"/>
              <a:ext cx="472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1.</a:t>
              </a:r>
            </a:p>
          </p:txBody>
        </p:sp>
      </p:grpSp>
      <p:grpSp>
        <p:nvGrpSpPr>
          <p:cNvPr id="33" name="Gruppe 32">
            <a:extLst>
              <a:ext uri="{FF2B5EF4-FFF2-40B4-BE49-F238E27FC236}">
                <a16:creationId xmlns:a16="http://schemas.microsoft.com/office/drawing/2014/main" id="{C401A0EC-3867-724D-D01A-F3A2DF786C6A}"/>
              </a:ext>
            </a:extLst>
          </p:cNvPr>
          <p:cNvGrpSpPr/>
          <p:nvPr/>
        </p:nvGrpSpPr>
        <p:grpSpPr>
          <a:xfrm>
            <a:off x="6906701" y="2882990"/>
            <a:ext cx="4480879" cy="653946"/>
            <a:chOff x="7198931" y="2967855"/>
            <a:chExt cx="4480879" cy="653946"/>
          </a:xfrm>
        </p:grpSpPr>
        <p:sp>
          <p:nvSpPr>
            <p:cNvPr id="14" name="Tekstfelt 13">
              <a:extLst>
                <a:ext uri="{FF2B5EF4-FFF2-40B4-BE49-F238E27FC236}">
                  <a16:creationId xmlns:a16="http://schemas.microsoft.com/office/drawing/2014/main" id="{F5BB0B54-2127-A302-0FC1-40598D64727F}"/>
                </a:ext>
              </a:extLst>
            </p:cNvPr>
            <p:cNvSpPr txBox="1"/>
            <p:nvPr/>
          </p:nvSpPr>
          <p:spPr>
            <a:xfrm>
              <a:off x="7700120" y="2975470"/>
              <a:ext cx="39796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Kodning / design</a:t>
              </a:r>
            </a:p>
          </p:txBody>
        </p:sp>
        <p:sp>
          <p:nvSpPr>
            <p:cNvPr id="16" name="Tekstfelt 15">
              <a:extLst>
                <a:ext uri="{FF2B5EF4-FFF2-40B4-BE49-F238E27FC236}">
                  <a16:creationId xmlns:a16="http://schemas.microsoft.com/office/drawing/2014/main" id="{A3D5FA85-3DE8-8A00-CE10-226B44199D96}"/>
                </a:ext>
              </a:extLst>
            </p:cNvPr>
            <p:cNvSpPr txBox="1"/>
            <p:nvPr/>
          </p:nvSpPr>
          <p:spPr>
            <a:xfrm>
              <a:off x="7198931" y="2967855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600" dirty="0">
                  <a:latin typeface="Permanent Marker" panose="02000000000000000000" pitchFamily="2" charset="0"/>
                </a:rPr>
                <a:t>2.</a:t>
              </a:r>
            </a:p>
          </p:txBody>
        </p:sp>
      </p:grpSp>
      <p:grpSp>
        <p:nvGrpSpPr>
          <p:cNvPr id="32" name="Gruppe 31">
            <a:extLst>
              <a:ext uri="{FF2B5EF4-FFF2-40B4-BE49-F238E27FC236}">
                <a16:creationId xmlns:a16="http://schemas.microsoft.com/office/drawing/2014/main" id="{BC90D6A6-12CB-7BB0-A0C9-18A7BB6BB203}"/>
              </a:ext>
            </a:extLst>
          </p:cNvPr>
          <p:cNvGrpSpPr/>
          <p:nvPr/>
        </p:nvGrpSpPr>
        <p:grpSpPr>
          <a:xfrm>
            <a:off x="6906701" y="4312936"/>
            <a:ext cx="4463334" cy="1200329"/>
            <a:chOff x="7264920" y="4370768"/>
            <a:chExt cx="4091235" cy="1200329"/>
          </a:xfrm>
        </p:grpSpPr>
        <p:sp>
          <p:nvSpPr>
            <p:cNvPr id="17" name="Tekstfelt 16">
              <a:extLst>
                <a:ext uri="{FF2B5EF4-FFF2-40B4-BE49-F238E27FC236}">
                  <a16:creationId xmlns:a16="http://schemas.microsoft.com/office/drawing/2014/main" id="{12A76E30-41A8-5F57-488B-13C2C82116A8}"/>
                </a:ext>
              </a:extLst>
            </p:cNvPr>
            <p:cNvSpPr txBox="1"/>
            <p:nvPr/>
          </p:nvSpPr>
          <p:spPr>
            <a:xfrm>
              <a:off x="7264920" y="4370768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pc="300" dirty="0">
                  <a:latin typeface="Permanent Marker" panose="02000000000000000000" pitchFamily="2" charset="0"/>
                </a:rPr>
                <a:t>3.</a:t>
              </a:r>
            </a:p>
          </p:txBody>
        </p:sp>
        <p:sp>
          <p:nvSpPr>
            <p:cNvPr id="19" name="Tekstfelt 18">
              <a:extLst>
                <a:ext uri="{FF2B5EF4-FFF2-40B4-BE49-F238E27FC236}">
                  <a16:creationId xmlns:a16="http://schemas.microsoft.com/office/drawing/2014/main" id="{125C462A-9CD4-43AB-57E3-E01D5C1309B0}"/>
                </a:ext>
              </a:extLst>
            </p:cNvPr>
            <p:cNvSpPr txBox="1"/>
            <p:nvPr/>
          </p:nvSpPr>
          <p:spPr>
            <a:xfrm>
              <a:off x="7671846" y="4370768"/>
              <a:ext cx="368430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strike="sngStrike" dirty="0">
                  <a:latin typeface="Permanent Marker" panose="02000000000000000000" pitchFamily="2" charset="0"/>
                </a:rPr>
                <a:t>Justering af site</a:t>
              </a:r>
            </a:p>
          </p:txBody>
        </p:sp>
      </p:grp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2E0CA97-4C4D-B909-5E34-107ADC3D12D4}"/>
              </a:ext>
            </a:extLst>
          </p:cNvPr>
          <p:cNvGrpSpPr/>
          <p:nvPr/>
        </p:nvGrpSpPr>
        <p:grpSpPr>
          <a:xfrm>
            <a:off x="6906701" y="5735267"/>
            <a:ext cx="4150151" cy="646331"/>
            <a:chOff x="7264920" y="5735267"/>
            <a:chExt cx="4150151" cy="646331"/>
          </a:xfrm>
        </p:grpSpPr>
        <p:sp>
          <p:nvSpPr>
            <p:cNvPr id="18" name="Tekstfelt 17">
              <a:extLst>
                <a:ext uri="{FF2B5EF4-FFF2-40B4-BE49-F238E27FC236}">
                  <a16:creationId xmlns:a16="http://schemas.microsoft.com/office/drawing/2014/main" id="{7659DAA1-30D8-0035-22D5-8108B94FE9AE}"/>
                </a:ext>
              </a:extLst>
            </p:cNvPr>
            <p:cNvSpPr txBox="1"/>
            <p:nvPr/>
          </p:nvSpPr>
          <p:spPr>
            <a:xfrm>
              <a:off x="7264920" y="5735267"/>
              <a:ext cx="7997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4.</a:t>
              </a:r>
            </a:p>
          </p:txBody>
        </p:sp>
        <p:sp>
          <p:nvSpPr>
            <p:cNvPr id="20" name="Tekstfelt 19">
              <a:extLst>
                <a:ext uri="{FF2B5EF4-FFF2-40B4-BE49-F238E27FC236}">
                  <a16:creationId xmlns:a16="http://schemas.microsoft.com/office/drawing/2014/main" id="{EB31C9C7-53FF-DDC7-EDB1-01DA01EE3F5D}"/>
                </a:ext>
              </a:extLst>
            </p:cNvPr>
            <p:cNvSpPr txBox="1"/>
            <p:nvPr/>
          </p:nvSpPr>
          <p:spPr>
            <a:xfrm>
              <a:off x="7730762" y="5735267"/>
              <a:ext cx="36843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dirty="0">
                  <a:latin typeface="Permanent Marker" panose="02000000000000000000" pitchFamily="2" charset="0"/>
                </a:rPr>
                <a:t>Refleksioner</a:t>
              </a:r>
            </a:p>
          </p:txBody>
        </p:sp>
      </p:grpSp>
      <p:pic>
        <p:nvPicPr>
          <p:cNvPr id="26" name="Billede 25">
            <a:extLst>
              <a:ext uri="{FF2B5EF4-FFF2-40B4-BE49-F238E27FC236}">
                <a16:creationId xmlns:a16="http://schemas.microsoft.com/office/drawing/2014/main" id="{59041017-2AEC-FCDD-893D-36A0CF693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0" y="2325614"/>
            <a:ext cx="5795530" cy="3926004"/>
          </a:xfrm>
          <a:prstGeom prst="rect">
            <a:avLst/>
          </a:prstGeom>
        </p:spPr>
      </p:pic>
      <p:sp>
        <p:nvSpPr>
          <p:cNvPr id="27" name="Tekstfelt 26">
            <a:extLst>
              <a:ext uri="{FF2B5EF4-FFF2-40B4-BE49-F238E27FC236}">
                <a16:creationId xmlns:a16="http://schemas.microsoft.com/office/drawing/2014/main" id="{8EFBC1B3-658A-22B1-FDFB-8DB008707604}"/>
              </a:ext>
            </a:extLst>
          </p:cNvPr>
          <p:cNvSpPr txBox="1"/>
          <p:nvPr/>
        </p:nvSpPr>
        <p:spPr>
          <a:xfrm>
            <a:off x="863343" y="1421016"/>
            <a:ext cx="52326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err="1">
                <a:solidFill>
                  <a:srgbClr val="FFA31A"/>
                </a:solidFill>
                <a:latin typeface="Permanent Marker" panose="02000000000000000000" pitchFamily="2" charset="0"/>
              </a:rPr>
              <a:t>Portfolioeksamen</a:t>
            </a:r>
            <a:endParaRPr lang="da-DK" sz="4400" dirty="0">
              <a:solidFill>
                <a:srgbClr val="FFA31A"/>
              </a:solidFill>
              <a:latin typeface="Permanent Marker" panose="02000000000000000000" pitchFamily="2" charset="0"/>
            </a:endParaRPr>
          </a:p>
        </p:txBody>
      </p:sp>
      <p:sp>
        <p:nvSpPr>
          <p:cNvPr id="28" name="Rektangel 27">
            <a:extLst>
              <a:ext uri="{FF2B5EF4-FFF2-40B4-BE49-F238E27FC236}">
                <a16:creationId xmlns:a16="http://schemas.microsoft.com/office/drawing/2014/main" id="{5F976043-D008-73D5-0B6E-D19A79A62394}"/>
              </a:ext>
            </a:extLst>
          </p:cNvPr>
          <p:cNvSpPr/>
          <p:nvPr/>
        </p:nvSpPr>
        <p:spPr>
          <a:xfrm>
            <a:off x="6906701" y="2461441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5" name="Rektangel 34">
            <a:extLst>
              <a:ext uri="{FF2B5EF4-FFF2-40B4-BE49-F238E27FC236}">
                <a16:creationId xmlns:a16="http://schemas.microsoft.com/office/drawing/2014/main" id="{0B7308FE-FE02-10B4-5ECE-A871B3B1D096}"/>
              </a:ext>
            </a:extLst>
          </p:cNvPr>
          <p:cNvSpPr/>
          <p:nvPr/>
        </p:nvSpPr>
        <p:spPr>
          <a:xfrm>
            <a:off x="6906701" y="3872877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991BF7A7-065A-F0B1-DD2A-091B33ECB146}"/>
              </a:ext>
            </a:extLst>
          </p:cNvPr>
          <p:cNvSpPr/>
          <p:nvPr/>
        </p:nvSpPr>
        <p:spPr>
          <a:xfrm>
            <a:off x="6906700" y="5350729"/>
            <a:ext cx="4480879" cy="93223"/>
          </a:xfrm>
          <a:prstGeom prst="rect">
            <a:avLst/>
          </a:prstGeom>
          <a:solidFill>
            <a:srgbClr val="FFA3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grpSp>
        <p:nvGrpSpPr>
          <p:cNvPr id="37" name="Checkmark">
            <a:extLst>
              <a:ext uri="{FF2B5EF4-FFF2-40B4-BE49-F238E27FC236}">
                <a16:creationId xmlns:a16="http://schemas.microsoft.com/office/drawing/2014/main" id="{B90BDC72-B257-9B37-3301-D3F6047DC40F}"/>
              </a:ext>
            </a:extLst>
          </p:cNvPr>
          <p:cNvGrpSpPr/>
          <p:nvPr/>
        </p:nvGrpSpPr>
        <p:grpSpPr>
          <a:xfrm>
            <a:off x="11206558" y="1267127"/>
            <a:ext cx="743093" cy="923330"/>
            <a:chOff x="10725392" y="627407"/>
            <a:chExt cx="743093" cy="923330"/>
          </a:xfrm>
        </p:grpSpPr>
        <p:sp>
          <p:nvSpPr>
            <p:cNvPr id="38" name="Tekstfelt 37">
              <a:extLst>
                <a:ext uri="{FF2B5EF4-FFF2-40B4-BE49-F238E27FC236}">
                  <a16:creationId xmlns:a16="http://schemas.microsoft.com/office/drawing/2014/main" id="{061B1270-5001-E297-A41E-07A66F9A839B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39" name="Tekstfelt 38">
              <a:extLst>
                <a:ext uri="{FF2B5EF4-FFF2-40B4-BE49-F238E27FC236}">
                  <a16:creationId xmlns:a16="http://schemas.microsoft.com/office/drawing/2014/main" id="{091FDE8A-184A-6294-D5BB-76B17C263452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2" name="Checkmark">
            <a:extLst>
              <a:ext uri="{FF2B5EF4-FFF2-40B4-BE49-F238E27FC236}">
                <a16:creationId xmlns:a16="http://schemas.microsoft.com/office/drawing/2014/main" id="{8B51375A-E6A0-EB17-7A17-6A1E1AFE5E38}"/>
              </a:ext>
            </a:extLst>
          </p:cNvPr>
          <p:cNvGrpSpPr/>
          <p:nvPr/>
        </p:nvGrpSpPr>
        <p:grpSpPr>
          <a:xfrm>
            <a:off x="11206558" y="2651756"/>
            <a:ext cx="743093" cy="923330"/>
            <a:chOff x="10725392" y="627407"/>
            <a:chExt cx="743093" cy="923330"/>
          </a:xfrm>
        </p:grpSpPr>
        <p:sp>
          <p:nvSpPr>
            <p:cNvPr id="3" name="Tekstfelt 2">
              <a:extLst>
                <a:ext uri="{FF2B5EF4-FFF2-40B4-BE49-F238E27FC236}">
                  <a16:creationId xmlns:a16="http://schemas.microsoft.com/office/drawing/2014/main" id="{C2E90A01-D405-D76E-F757-35353624EE50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5" name="Tekstfelt 4">
              <a:extLst>
                <a:ext uri="{FF2B5EF4-FFF2-40B4-BE49-F238E27FC236}">
                  <a16:creationId xmlns:a16="http://schemas.microsoft.com/office/drawing/2014/main" id="{4BC00EDD-74EC-7B51-EDB8-2B31636D0710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  <p:grpSp>
        <p:nvGrpSpPr>
          <p:cNvPr id="6" name="Checkmark">
            <a:extLst>
              <a:ext uri="{FF2B5EF4-FFF2-40B4-BE49-F238E27FC236}">
                <a16:creationId xmlns:a16="http://schemas.microsoft.com/office/drawing/2014/main" id="{4E571B33-A0D2-D596-C313-27E0BDE0FA99}"/>
              </a:ext>
            </a:extLst>
          </p:cNvPr>
          <p:cNvGrpSpPr/>
          <p:nvPr/>
        </p:nvGrpSpPr>
        <p:grpSpPr>
          <a:xfrm>
            <a:off x="11206135" y="4136084"/>
            <a:ext cx="743093" cy="923330"/>
            <a:chOff x="10725392" y="627407"/>
            <a:chExt cx="743093" cy="923330"/>
          </a:xfrm>
        </p:grpSpPr>
        <p:sp>
          <p:nvSpPr>
            <p:cNvPr id="7" name="Tekstfelt 6">
              <a:extLst>
                <a:ext uri="{FF2B5EF4-FFF2-40B4-BE49-F238E27FC236}">
                  <a16:creationId xmlns:a16="http://schemas.microsoft.com/office/drawing/2014/main" id="{B30502AB-1029-0331-BB16-5506A288F821}"/>
                </a:ext>
              </a:extLst>
            </p:cNvPr>
            <p:cNvSpPr txBox="1"/>
            <p:nvPr/>
          </p:nvSpPr>
          <p:spPr>
            <a:xfrm>
              <a:off x="11045855" y="627407"/>
              <a:ext cx="4226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5400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  <p:sp>
          <p:nvSpPr>
            <p:cNvPr id="8" name="Tekstfelt 7">
              <a:extLst>
                <a:ext uri="{FF2B5EF4-FFF2-40B4-BE49-F238E27FC236}">
                  <a16:creationId xmlns:a16="http://schemas.microsoft.com/office/drawing/2014/main" id="{83692B0E-C0C1-CCF4-472A-6E8A77E2F678}"/>
                </a:ext>
              </a:extLst>
            </p:cNvPr>
            <p:cNvSpPr txBox="1"/>
            <p:nvPr/>
          </p:nvSpPr>
          <p:spPr>
            <a:xfrm rot="17147902">
              <a:off x="10877115" y="853281"/>
              <a:ext cx="3428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a-DK" sz="3600" b="1" dirty="0">
                  <a:solidFill>
                    <a:srgbClr val="FFA31A"/>
                  </a:solidFill>
                  <a:latin typeface="Permanent Marker" panose="02000000000000000000" pitchFamily="2" charset="0"/>
                </a:rPr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1310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212</Words>
  <Application>Microsoft Office PowerPoint</Application>
  <PresentationFormat>Widescreen</PresentationFormat>
  <Paragraphs>114</Paragraphs>
  <Slides>13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Permanent Marker</vt:lpstr>
      <vt:lpstr>Office-tema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Christian Valentin</dc:creator>
  <cp:lastModifiedBy>Christian Valentin</cp:lastModifiedBy>
  <cp:revision>4</cp:revision>
  <dcterms:created xsi:type="dcterms:W3CDTF">2023-01-18T12:59:37Z</dcterms:created>
  <dcterms:modified xsi:type="dcterms:W3CDTF">2023-01-18T20:10:11Z</dcterms:modified>
</cp:coreProperties>
</file>

<file path=docProps/thumbnail.jpeg>
</file>